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23"/>
  </p:notesMasterIdLst>
  <p:handoutMasterIdLst>
    <p:handoutMasterId r:id="rId24"/>
  </p:handoutMasterIdLst>
  <p:sldIdLst>
    <p:sldId id="256" r:id="rId5"/>
    <p:sldId id="288" r:id="rId6"/>
    <p:sldId id="298" r:id="rId7"/>
    <p:sldId id="312" r:id="rId8"/>
    <p:sldId id="300" r:id="rId9"/>
    <p:sldId id="301" r:id="rId10"/>
    <p:sldId id="302" r:id="rId11"/>
    <p:sldId id="303" r:id="rId12"/>
    <p:sldId id="305" r:id="rId13"/>
    <p:sldId id="304" r:id="rId14"/>
    <p:sldId id="308" r:id="rId15"/>
    <p:sldId id="306" r:id="rId16"/>
    <p:sldId id="313" r:id="rId17"/>
    <p:sldId id="307" r:id="rId18"/>
    <p:sldId id="291" r:id="rId19"/>
    <p:sldId id="311" r:id="rId20"/>
    <p:sldId id="309" r:id="rId21"/>
    <p:sldId id="31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64" d="100"/>
          <a:sy n="64" d="100"/>
        </p:scale>
        <p:origin x="748" y="6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A1CFE-4A94-7448-BDDB-F42B3059A49B}" type="doc">
      <dgm:prSet loTypeId="urn:microsoft.com/office/officeart/2008/layout/RadialCluster" loCatId="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54CE07-A0FE-CB40-8A70-608682020AF8}">
      <dgm:prSet phldrT="[Text]"/>
      <dgm:spPr>
        <a:xfrm>
          <a:off x="3099575" y="1027720"/>
          <a:ext cx="1500071" cy="1606440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Impact" panose="020B0806030902050204"/>
              <a:ea typeface="+mn-ea"/>
              <a:cs typeface="+mn-cs"/>
            </a:rPr>
            <a:t>Title I Funds</a:t>
          </a:r>
        </a:p>
      </dgm:t>
    </dgm:pt>
    <dgm:pt modelId="{55CAE743-5EB8-F14D-8DCB-ED9365518615}" type="parTrans" cxnId="{D6975695-AFD2-A042-97F5-FED1FD1D9796}">
      <dgm:prSet/>
      <dgm:spPr/>
      <dgm:t>
        <a:bodyPr/>
        <a:lstStyle/>
        <a:p>
          <a:endParaRPr lang="en-US"/>
        </a:p>
      </dgm:t>
    </dgm:pt>
    <dgm:pt modelId="{AF42A934-0331-FF4F-9A8A-DE9C1261E8BB}" type="sibTrans" cxnId="{D6975695-AFD2-A042-97F5-FED1FD1D9796}">
      <dgm:prSet/>
      <dgm:spPr/>
      <dgm:t>
        <a:bodyPr/>
        <a:lstStyle/>
        <a:p>
          <a:endParaRPr lang="en-US"/>
        </a:p>
      </dgm:t>
    </dgm:pt>
    <dgm:pt modelId="{03CFAF80-1502-FB4E-A028-20D6A6599EE2}">
      <dgm:prSet phldrT="[Text]"/>
      <dgm:spPr>
        <a:xfrm>
          <a:off x="2977581" y="28813"/>
          <a:ext cx="1712857" cy="665616"/>
        </a:xfrm>
        <a:prstGeom prst="roundRect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Impact" panose="020B0806030902050204"/>
              <a:ea typeface="+mn-ea"/>
              <a:cs typeface="+mn-cs"/>
            </a:rPr>
            <a:t>School wide</a:t>
          </a:r>
        </a:p>
      </dgm:t>
    </dgm:pt>
    <dgm:pt modelId="{CC2B464A-1084-B349-B326-0A907FFFCB02}" type="parTrans" cxnId="{999BB49E-B4C2-C341-B1FF-A8F34AEFBD39}">
      <dgm:prSet/>
      <dgm:spPr>
        <a:xfrm rot="16163503">
          <a:off x="3672659" y="861075"/>
          <a:ext cx="33330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3308" y="0"/>
              </a:lnTo>
            </a:path>
          </a:pathLst>
        </a:custGeom>
        <a:noFill/>
        <a:ln w="19050" cap="flat" cmpd="sng" algn="ctr">
          <a:solidFill>
            <a:srgbClr val="7F9A71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94D5D27A-BA21-C842-99D9-FBA32466E537}" type="sibTrans" cxnId="{999BB49E-B4C2-C341-B1FF-A8F34AEFBD39}">
      <dgm:prSet/>
      <dgm:spPr/>
      <dgm:t>
        <a:bodyPr/>
        <a:lstStyle/>
        <a:p>
          <a:endParaRPr lang="en-US"/>
        </a:p>
      </dgm:t>
    </dgm:pt>
    <dgm:pt modelId="{AD1904C9-1B83-B540-9E92-50006F2785FA}">
      <dgm:prSet phldrT="[Text]"/>
      <dgm:spPr>
        <a:xfrm>
          <a:off x="5154991" y="2055425"/>
          <a:ext cx="1525193" cy="1147702"/>
        </a:xfrm>
        <a:prstGeom prst="roundRect">
          <a:avLst/>
        </a:prstGeom>
        <a:solidFill>
          <a:srgbClr val="FF33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Impact" panose="020B0806030902050204"/>
              <a:ea typeface="+mn-ea"/>
              <a:cs typeface="+mn-cs"/>
            </a:rPr>
            <a:t>Professional</a:t>
          </a:r>
        </a:p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Impact" panose="020B0806030902050204"/>
              <a:ea typeface="+mn-ea"/>
              <a:cs typeface="+mn-cs"/>
            </a:rPr>
            <a:t>Development</a:t>
          </a:r>
        </a:p>
      </dgm:t>
    </dgm:pt>
    <dgm:pt modelId="{6DE2948D-59FF-FA40-8241-9EEBECE02565}" type="parTrans" cxnId="{1B935B88-4B0E-534B-BC6B-13004AEAA6E0}">
      <dgm:prSet/>
      <dgm:spPr>
        <a:xfrm rot="1266535">
          <a:off x="4579673" y="2227683"/>
          <a:ext cx="595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5290" y="0"/>
              </a:lnTo>
            </a:path>
          </a:pathLst>
        </a:custGeom>
        <a:noFill/>
        <a:ln w="19050" cap="flat" cmpd="sng" algn="ctr">
          <a:solidFill>
            <a:srgbClr val="7F9A71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A17C9F40-3BE5-9044-B5DA-B03C5D79C5DB}" type="sibTrans" cxnId="{1B935B88-4B0E-534B-BC6B-13004AEAA6E0}">
      <dgm:prSet/>
      <dgm:spPr/>
      <dgm:t>
        <a:bodyPr/>
        <a:lstStyle/>
        <a:p>
          <a:endParaRPr lang="en-US"/>
        </a:p>
      </dgm:t>
    </dgm:pt>
    <dgm:pt modelId="{02CF13E2-F8DB-604D-81A4-778BB15DF54F}">
      <dgm:prSet phldrT="[Text]"/>
      <dgm:spPr>
        <a:xfrm>
          <a:off x="1044142" y="1998327"/>
          <a:ext cx="1265636" cy="1262960"/>
        </a:xfrm>
        <a:prstGeom prst="roundRect">
          <a:avLst/>
        </a:prstGeom>
        <a:solidFill>
          <a:srgbClr val="FF66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Impact" panose="020B0806030902050204"/>
              <a:ea typeface="+mn-ea"/>
              <a:cs typeface="+mn-cs"/>
            </a:rPr>
            <a:t>Parental</a:t>
          </a:r>
        </a:p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Impact" panose="020B0806030902050204"/>
              <a:ea typeface="+mn-ea"/>
              <a:cs typeface="+mn-cs"/>
            </a:rPr>
            <a:t>Involvement</a:t>
          </a:r>
        </a:p>
      </dgm:t>
    </dgm:pt>
    <dgm:pt modelId="{2357E12E-8CA0-B445-80CC-6B1A3E73C77B}" type="parTrans" cxnId="{B1619920-FBD9-8F4C-AC45-0139F8BBF449}">
      <dgm:prSet/>
      <dgm:spPr>
        <a:xfrm rot="9588713">
          <a:off x="2283930" y="2251924"/>
          <a:ext cx="8414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1493" y="0"/>
              </a:lnTo>
            </a:path>
          </a:pathLst>
        </a:custGeom>
        <a:noFill/>
        <a:ln w="19050" cap="flat" cmpd="sng" algn="ctr">
          <a:solidFill>
            <a:srgbClr val="7F9A71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BB5EE2BF-3D2E-244D-9ACC-03D4A8B64422}" type="sibTrans" cxnId="{B1619920-FBD9-8F4C-AC45-0139F8BBF449}">
      <dgm:prSet/>
      <dgm:spPr/>
      <dgm:t>
        <a:bodyPr/>
        <a:lstStyle/>
        <a:p>
          <a:endParaRPr lang="en-US"/>
        </a:p>
      </dgm:t>
    </dgm:pt>
    <dgm:pt modelId="{3ABD72E0-AD75-0B43-ACC7-4F23C3FF356D}" type="pres">
      <dgm:prSet presAssocID="{A8DA1CFE-4A94-7448-BDDB-F42B3059A49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CD09559-503F-9546-BD9C-BC43A5232165}" type="pres">
      <dgm:prSet presAssocID="{0354CE07-A0FE-CB40-8A70-608682020AF8}" presName="singleCycle" presStyleCnt="0"/>
      <dgm:spPr/>
    </dgm:pt>
    <dgm:pt modelId="{ED472699-0AD5-B743-AB5F-BF8E1742C022}" type="pres">
      <dgm:prSet presAssocID="{0354CE07-A0FE-CB40-8A70-608682020AF8}" presName="singleCenter" presStyleLbl="node1" presStyleIdx="0" presStyleCnt="4" custScaleX="150995" custScaleY="161702" custLinFactNeighborX="511" custLinFactNeighborY="-1870">
        <dgm:presLayoutVars>
          <dgm:chMax val="7"/>
          <dgm:chPref val="7"/>
        </dgm:presLayoutVars>
      </dgm:prSet>
      <dgm:spPr/>
    </dgm:pt>
    <dgm:pt modelId="{5466D350-3855-AE4A-B43C-EA3ECA2E45C0}" type="pres">
      <dgm:prSet presAssocID="{CC2B464A-1084-B349-B326-0A907FFFCB02}" presName="Name56" presStyleLbl="parChTrans1D2" presStyleIdx="0" presStyleCnt="3"/>
      <dgm:spPr/>
    </dgm:pt>
    <dgm:pt modelId="{2B8B5D4F-3812-3D4E-B58C-C804C21A95A9}" type="pres">
      <dgm:prSet presAssocID="{03CFAF80-1502-FB4E-A028-20D6A6599EE2}" presName="text0" presStyleLbl="node1" presStyleIdx="1" presStyleCnt="4" custScaleX="257334">
        <dgm:presLayoutVars>
          <dgm:bulletEnabled val="1"/>
        </dgm:presLayoutVars>
      </dgm:prSet>
      <dgm:spPr/>
    </dgm:pt>
    <dgm:pt modelId="{4D0730AF-9AF4-0347-B7F3-2ADB91DBB3B9}" type="pres">
      <dgm:prSet presAssocID="{6DE2948D-59FF-FA40-8241-9EEBECE02565}" presName="Name56" presStyleLbl="parChTrans1D2" presStyleIdx="1" presStyleCnt="3"/>
      <dgm:spPr/>
    </dgm:pt>
    <dgm:pt modelId="{AE1D75AD-9956-2249-BAEC-DD889AE898FC}" type="pres">
      <dgm:prSet presAssocID="{AD1904C9-1B83-B540-9E92-50006F2785FA}" presName="text0" presStyleLbl="node1" presStyleIdx="2" presStyleCnt="4" custScaleX="229140" custScaleY="172427" custRadScaleRad="136275" custRadScaleInc="-7464">
        <dgm:presLayoutVars>
          <dgm:bulletEnabled val="1"/>
        </dgm:presLayoutVars>
      </dgm:prSet>
      <dgm:spPr/>
    </dgm:pt>
    <dgm:pt modelId="{A231AE00-7D19-B640-9DD4-83C1A40B9BCF}" type="pres">
      <dgm:prSet presAssocID="{2357E12E-8CA0-B445-80CC-6B1A3E73C77B}" presName="Name56" presStyleLbl="parChTrans1D2" presStyleIdx="2" presStyleCnt="3"/>
      <dgm:spPr/>
    </dgm:pt>
    <dgm:pt modelId="{0E86E82D-B369-F243-8F81-88FBDF11E603}" type="pres">
      <dgm:prSet presAssocID="{02CF13E2-F8DB-604D-81A4-778BB15DF54F}" presName="text0" presStyleLbl="node1" presStyleIdx="3" presStyleCnt="4" custScaleX="190145" custScaleY="189743" custRadScaleRad="149438" custRadScaleInc="18371">
        <dgm:presLayoutVars>
          <dgm:bulletEnabled val="1"/>
        </dgm:presLayoutVars>
      </dgm:prSet>
      <dgm:spPr/>
    </dgm:pt>
  </dgm:ptLst>
  <dgm:cxnLst>
    <dgm:cxn modelId="{B4503407-D3EE-4A98-BFC9-A573B68FDAB0}" type="presOf" srcId="{2357E12E-8CA0-B445-80CC-6B1A3E73C77B}" destId="{A231AE00-7D19-B640-9DD4-83C1A40B9BCF}" srcOrd="0" destOrd="0" presId="urn:microsoft.com/office/officeart/2008/layout/RadialCluster"/>
    <dgm:cxn modelId="{C92A8510-B206-4297-B689-5847AEDD8227}" type="presOf" srcId="{0354CE07-A0FE-CB40-8A70-608682020AF8}" destId="{ED472699-0AD5-B743-AB5F-BF8E1742C022}" srcOrd="0" destOrd="0" presId="urn:microsoft.com/office/officeart/2008/layout/RadialCluster"/>
    <dgm:cxn modelId="{B1619920-FBD9-8F4C-AC45-0139F8BBF449}" srcId="{0354CE07-A0FE-CB40-8A70-608682020AF8}" destId="{02CF13E2-F8DB-604D-81A4-778BB15DF54F}" srcOrd="2" destOrd="0" parTransId="{2357E12E-8CA0-B445-80CC-6B1A3E73C77B}" sibTransId="{BB5EE2BF-3D2E-244D-9ACC-03D4A8B64422}"/>
    <dgm:cxn modelId="{AA64C824-4B12-4EF2-964A-FB2FA5CB1633}" type="presOf" srcId="{A8DA1CFE-4A94-7448-BDDB-F42B3059A49B}" destId="{3ABD72E0-AD75-0B43-ACC7-4F23C3FF356D}" srcOrd="0" destOrd="0" presId="urn:microsoft.com/office/officeart/2008/layout/RadialCluster"/>
    <dgm:cxn modelId="{1D523450-EAAF-42E4-B8A9-89F62D2D7BF1}" type="presOf" srcId="{AD1904C9-1B83-B540-9E92-50006F2785FA}" destId="{AE1D75AD-9956-2249-BAEC-DD889AE898FC}" srcOrd="0" destOrd="0" presId="urn:microsoft.com/office/officeart/2008/layout/RadialCluster"/>
    <dgm:cxn modelId="{E3171455-96CE-4094-AA74-E5B471618705}" type="presOf" srcId="{02CF13E2-F8DB-604D-81A4-778BB15DF54F}" destId="{0E86E82D-B369-F243-8F81-88FBDF11E603}" srcOrd="0" destOrd="0" presId="urn:microsoft.com/office/officeart/2008/layout/RadialCluster"/>
    <dgm:cxn modelId="{1B935B88-4B0E-534B-BC6B-13004AEAA6E0}" srcId="{0354CE07-A0FE-CB40-8A70-608682020AF8}" destId="{AD1904C9-1B83-B540-9E92-50006F2785FA}" srcOrd="1" destOrd="0" parTransId="{6DE2948D-59FF-FA40-8241-9EEBECE02565}" sibTransId="{A17C9F40-3BE5-9044-B5DA-B03C5D79C5DB}"/>
    <dgm:cxn modelId="{D6975695-AFD2-A042-97F5-FED1FD1D9796}" srcId="{A8DA1CFE-4A94-7448-BDDB-F42B3059A49B}" destId="{0354CE07-A0FE-CB40-8A70-608682020AF8}" srcOrd="0" destOrd="0" parTransId="{55CAE743-5EB8-F14D-8DCB-ED9365518615}" sibTransId="{AF42A934-0331-FF4F-9A8A-DE9C1261E8BB}"/>
    <dgm:cxn modelId="{999BB49E-B4C2-C341-B1FF-A8F34AEFBD39}" srcId="{0354CE07-A0FE-CB40-8A70-608682020AF8}" destId="{03CFAF80-1502-FB4E-A028-20D6A6599EE2}" srcOrd="0" destOrd="0" parTransId="{CC2B464A-1084-B349-B326-0A907FFFCB02}" sibTransId="{94D5D27A-BA21-C842-99D9-FBA32466E537}"/>
    <dgm:cxn modelId="{F47556A2-2691-4D52-B675-B4C2949B2B3B}" type="presOf" srcId="{03CFAF80-1502-FB4E-A028-20D6A6599EE2}" destId="{2B8B5D4F-3812-3D4E-B58C-C804C21A95A9}" srcOrd="0" destOrd="0" presId="urn:microsoft.com/office/officeart/2008/layout/RadialCluster"/>
    <dgm:cxn modelId="{310E68FC-2DF7-4303-BF4E-7B9A913CC3FB}" type="presOf" srcId="{CC2B464A-1084-B349-B326-0A907FFFCB02}" destId="{5466D350-3855-AE4A-B43C-EA3ECA2E45C0}" srcOrd="0" destOrd="0" presId="urn:microsoft.com/office/officeart/2008/layout/RadialCluster"/>
    <dgm:cxn modelId="{0883B4FE-4CD2-495D-96EE-09D008457181}" type="presOf" srcId="{6DE2948D-59FF-FA40-8241-9EEBECE02565}" destId="{4D0730AF-9AF4-0347-B7F3-2ADB91DBB3B9}" srcOrd="0" destOrd="0" presId="urn:microsoft.com/office/officeart/2008/layout/RadialCluster"/>
    <dgm:cxn modelId="{DF1167CB-8A75-4CD3-B0E8-8774A89EBB4F}" type="presParOf" srcId="{3ABD72E0-AD75-0B43-ACC7-4F23C3FF356D}" destId="{0CD09559-503F-9546-BD9C-BC43A5232165}" srcOrd="0" destOrd="0" presId="urn:microsoft.com/office/officeart/2008/layout/RadialCluster"/>
    <dgm:cxn modelId="{40FECDE2-A4A6-460C-A614-B1ECF0E9FBC8}" type="presParOf" srcId="{0CD09559-503F-9546-BD9C-BC43A5232165}" destId="{ED472699-0AD5-B743-AB5F-BF8E1742C022}" srcOrd="0" destOrd="0" presId="urn:microsoft.com/office/officeart/2008/layout/RadialCluster"/>
    <dgm:cxn modelId="{8F2F53E5-63E9-4A34-AF55-7539E81F3511}" type="presParOf" srcId="{0CD09559-503F-9546-BD9C-BC43A5232165}" destId="{5466D350-3855-AE4A-B43C-EA3ECA2E45C0}" srcOrd="1" destOrd="0" presId="urn:microsoft.com/office/officeart/2008/layout/RadialCluster"/>
    <dgm:cxn modelId="{AD79DCE6-4E3C-4D03-8D1E-C2EE5A866F58}" type="presParOf" srcId="{0CD09559-503F-9546-BD9C-BC43A5232165}" destId="{2B8B5D4F-3812-3D4E-B58C-C804C21A95A9}" srcOrd="2" destOrd="0" presId="urn:microsoft.com/office/officeart/2008/layout/RadialCluster"/>
    <dgm:cxn modelId="{A139DA6F-E44B-400A-81D4-749B78EDF900}" type="presParOf" srcId="{0CD09559-503F-9546-BD9C-BC43A5232165}" destId="{4D0730AF-9AF4-0347-B7F3-2ADB91DBB3B9}" srcOrd="3" destOrd="0" presId="urn:microsoft.com/office/officeart/2008/layout/RadialCluster"/>
    <dgm:cxn modelId="{1204698A-C9DA-47BB-8848-7F57A672369A}" type="presParOf" srcId="{0CD09559-503F-9546-BD9C-BC43A5232165}" destId="{AE1D75AD-9956-2249-BAEC-DD889AE898FC}" srcOrd="4" destOrd="0" presId="urn:microsoft.com/office/officeart/2008/layout/RadialCluster"/>
    <dgm:cxn modelId="{551FEF60-321A-48DD-A531-667593279D37}" type="presParOf" srcId="{0CD09559-503F-9546-BD9C-BC43A5232165}" destId="{A231AE00-7D19-B640-9DD4-83C1A40B9BCF}" srcOrd="5" destOrd="0" presId="urn:microsoft.com/office/officeart/2008/layout/RadialCluster"/>
    <dgm:cxn modelId="{3A4DE3DA-86A0-4BA9-AE32-4AD2C7D4960F}" type="presParOf" srcId="{0CD09559-503F-9546-BD9C-BC43A5232165}" destId="{0E86E82D-B369-F243-8F81-88FBDF11E603}" srcOrd="6" destOrd="0" presId="urn:microsoft.com/office/officeart/2008/layout/RadialCluster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46ED82-6E1E-4544-A550-834868CB304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52A248-F7E0-44F6-BB16-8F394C2A8989}">
      <dgm:prSet phldrT="[Text]" custT="1"/>
      <dgm:spPr/>
      <dgm:t>
        <a:bodyPr/>
        <a:lstStyle/>
        <a:p>
          <a:r>
            <a:rPr lang="en-US" sz="2800" b="1" dirty="0"/>
            <a:t>Leadership</a:t>
          </a:r>
          <a:r>
            <a:rPr lang="en-US" sz="1800" dirty="0"/>
            <a:t>(In-town/Out of town PD, district level PD)</a:t>
          </a:r>
          <a:endParaRPr lang="en-US" sz="2800" dirty="0"/>
        </a:p>
      </dgm:t>
    </dgm:pt>
    <dgm:pt modelId="{3DD2A6CE-39C6-4BAE-BC69-66A234FAA9EB}" type="parTrans" cxnId="{B52910CE-AD7D-474A-8B1F-B9F519B1CF8F}">
      <dgm:prSet/>
      <dgm:spPr/>
      <dgm:t>
        <a:bodyPr/>
        <a:lstStyle/>
        <a:p>
          <a:endParaRPr lang="en-US"/>
        </a:p>
      </dgm:t>
    </dgm:pt>
    <dgm:pt modelId="{73D38773-FC5D-4C68-95CF-AF8329E79ACD}" type="sibTrans" cxnId="{B52910CE-AD7D-474A-8B1F-B9F519B1CF8F}">
      <dgm:prSet/>
      <dgm:spPr/>
      <dgm:t>
        <a:bodyPr/>
        <a:lstStyle/>
        <a:p>
          <a:endParaRPr lang="en-US"/>
        </a:p>
      </dgm:t>
    </dgm:pt>
    <dgm:pt modelId="{8292A115-B88F-4762-91B3-0CBBB0E1DD4D}">
      <dgm:prSet phldrT="[Text]" custT="1"/>
      <dgm:spPr/>
      <dgm:t>
        <a:bodyPr/>
        <a:lstStyle/>
        <a:p>
          <a:r>
            <a:rPr lang="en-US" sz="2800" b="1" dirty="0"/>
            <a:t>Educators</a:t>
          </a:r>
          <a:r>
            <a:rPr lang="en-US" sz="1400" dirty="0"/>
            <a:t>(District level PD, contracted vendor PD, school level PD)</a:t>
          </a:r>
          <a:endParaRPr lang="en-US" sz="1900" dirty="0"/>
        </a:p>
      </dgm:t>
    </dgm:pt>
    <dgm:pt modelId="{1CFE1AB5-3C33-4431-9DD3-17B042914F67}" type="parTrans" cxnId="{FF61FEC7-4928-400A-B5C9-96F3944990DD}">
      <dgm:prSet/>
      <dgm:spPr/>
      <dgm:t>
        <a:bodyPr/>
        <a:lstStyle/>
        <a:p>
          <a:endParaRPr lang="en-US"/>
        </a:p>
      </dgm:t>
    </dgm:pt>
    <dgm:pt modelId="{9D43E3A2-B937-4DD8-B37E-1FF620560A96}" type="sibTrans" cxnId="{FF61FEC7-4928-400A-B5C9-96F3944990DD}">
      <dgm:prSet/>
      <dgm:spPr/>
      <dgm:t>
        <a:bodyPr/>
        <a:lstStyle/>
        <a:p>
          <a:endParaRPr lang="en-US"/>
        </a:p>
      </dgm:t>
    </dgm:pt>
    <dgm:pt modelId="{FE66BA0F-D645-4B65-B2F4-31072C28DCD3}">
      <dgm:prSet phldrT="[Text]" custT="1"/>
      <dgm:spPr/>
      <dgm:t>
        <a:bodyPr/>
        <a:lstStyle/>
        <a:p>
          <a:r>
            <a:rPr lang="en-US" sz="2800" b="1" dirty="0"/>
            <a:t>Parents/Families</a:t>
          </a:r>
          <a:r>
            <a:rPr lang="en-US" sz="1800" b="0" dirty="0"/>
            <a:t>(school level PD)</a:t>
          </a:r>
          <a:endParaRPr lang="en-US" sz="2800" b="0" dirty="0"/>
        </a:p>
      </dgm:t>
    </dgm:pt>
    <dgm:pt modelId="{984194AF-032B-4388-8FCE-9B1FC7A61F4C}" type="parTrans" cxnId="{E354A5DD-F64D-4344-9C0F-745E8A1CF992}">
      <dgm:prSet/>
      <dgm:spPr/>
      <dgm:t>
        <a:bodyPr/>
        <a:lstStyle/>
        <a:p>
          <a:endParaRPr lang="en-US"/>
        </a:p>
      </dgm:t>
    </dgm:pt>
    <dgm:pt modelId="{2EEBBDB0-FE8A-4D76-BD17-3307ACC3EF0D}" type="sibTrans" cxnId="{E354A5DD-F64D-4344-9C0F-745E8A1CF992}">
      <dgm:prSet/>
      <dgm:spPr/>
      <dgm:t>
        <a:bodyPr/>
        <a:lstStyle/>
        <a:p>
          <a:endParaRPr lang="en-US"/>
        </a:p>
      </dgm:t>
    </dgm:pt>
    <dgm:pt modelId="{87962354-8295-49EF-A322-57B5B32DA0F2}" type="pres">
      <dgm:prSet presAssocID="{D446ED82-6E1E-4544-A550-834868CB304D}" presName="linear" presStyleCnt="0">
        <dgm:presLayoutVars>
          <dgm:dir/>
          <dgm:animLvl val="lvl"/>
          <dgm:resizeHandles val="exact"/>
        </dgm:presLayoutVars>
      </dgm:prSet>
      <dgm:spPr/>
    </dgm:pt>
    <dgm:pt modelId="{0CD46C6B-43CB-4EE9-9A09-1C79941B6D6C}" type="pres">
      <dgm:prSet presAssocID="{4152A248-F7E0-44F6-BB16-8F394C2A8989}" presName="parentLin" presStyleCnt="0"/>
      <dgm:spPr/>
    </dgm:pt>
    <dgm:pt modelId="{815B595C-397A-4D4A-8414-ADBF94316214}" type="pres">
      <dgm:prSet presAssocID="{4152A248-F7E0-44F6-BB16-8F394C2A8989}" presName="parentLeftMargin" presStyleLbl="node1" presStyleIdx="0" presStyleCnt="3"/>
      <dgm:spPr/>
    </dgm:pt>
    <dgm:pt modelId="{E9AEC335-0355-4B6C-AF1A-A03B0B2DC968}" type="pres">
      <dgm:prSet presAssocID="{4152A248-F7E0-44F6-BB16-8F394C2A8989}" presName="parentText" presStyleLbl="node1" presStyleIdx="0" presStyleCnt="3" custScaleX="116184">
        <dgm:presLayoutVars>
          <dgm:chMax val="0"/>
          <dgm:bulletEnabled val="1"/>
        </dgm:presLayoutVars>
      </dgm:prSet>
      <dgm:spPr/>
    </dgm:pt>
    <dgm:pt modelId="{55563A45-8CA7-435F-A16C-CEAF7ED74836}" type="pres">
      <dgm:prSet presAssocID="{4152A248-F7E0-44F6-BB16-8F394C2A8989}" presName="negativeSpace" presStyleCnt="0"/>
      <dgm:spPr/>
    </dgm:pt>
    <dgm:pt modelId="{2519AE48-075F-430D-B914-B77E1B57E59A}" type="pres">
      <dgm:prSet presAssocID="{4152A248-F7E0-44F6-BB16-8F394C2A8989}" presName="childText" presStyleLbl="conFgAcc1" presStyleIdx="0" presStyleCnt="3">
        <dgm:presLayoutVars>
          <dgm:bulletEnabled val="1"/>
        </dgm:presLayoutVars>
      </dgm:prSet>
      <dgm:spPr/>
    </dgm:pt>
    <dgm:pt modelId="{2C537D4D-A176-40B4-914B-4A8F76E494A6}" type="pres">
      <dgm:prSet presAssocID="{73D38773-FC5D-4C68-95CF-AF8329E79ACD}" presName="spaceBetweenRectangles" presStyleCnt="0"/>
      <dgm:spPr/>
    </dgm:pt>
    <dgm:pt modelId="{D6599C01-5BD2-4907-8715-5E03FE642D58}" type="pres">
      <dgm:prSet presAssocID="{8292A115-B88F-4762-91B3-0CBBB0E1DD4D}" presName="parentLin" presStyleCnt="0"/>
      <dgm:spPr/>
    </dgm:pt>
    <dgm:pt modelId="{A258792D-F96B-4BF2-8583-C0AC0278CFE1}" type="pres">
      <dgm:prSet presAssocID="{8292A115-B88F-4762-91B3-0CBBB0E1DD4D}" presName="parentLeftMargin" presStyleLbl="node1" presStyleIdx="0" presStyleCnt="3"/>
      <dgm:spPr/>
    </dgm:pt>
    <dgm:pt modelId="{5280F4FD-2AEB-4728-A8E1-A4882019E042}" type="pres">
      <dgm:prSet presAssocID="{8292A115-B88F-4762-91B3-0CBBB0E1DD4D}" presName="parentText" presStyleLbl="node1" presStyleIdx="1" presStyleCnt="3" custScaleX="115816">
        <dgm:presLayoutVars>
          <dgm:chMax val="0"/>
          <dgm:bulletEnabled val="1"/>
        </dgm:presLayoutVars>
      </dgm:prSet>
      <dgm:spPr/>
    </dgm:pt>
    <dgm:pt modelId="{459AB8DB-CF7F-4A34-B1E7-217CD998DE59}" type="pres">
      <dgm:prSet presAssocID="{8292A115-B88F-4762-91B3-0CBBB0E1DD4D}" presName="negativeSpace" presStyleCnt="0"/>
      <dgm:spPr/>
    </dgm:pt>
    <dgm:pt modelId="{05E6937A-5891-4A45-884F-4FB7F5F0FD81}" type="pres">
      <dgm:prSet presAssocID="{8292A115-B88F-4762-91B3-0CBBB0E1DD4D}" presName="childText" presStyleLbl="conFgAcc1" presStyleIdx="1" presStyleCnt="3" custLinFactNeighborY="16536">
        <dgm:presLayoutVars>
          <dgm:bulletEnabled val="1"/>
        </dgm:presLayoutVars>
      </dgm:prSet>
      <dgm:spPr/>
    </dgm:pt>
    <dgm:pt modelId="{3928E60B-F610-4FD6-AAD2-C6CEF63B8928}" type="pres">
      <dgm:prSet presAssocID="{9D43E3A2-B937-4DD8-B37E-1FF620560A96}" presName="spaceBetweenRectangles" presStyleCnt="0"/>
      <dgm:spPr/>
    </dgm:pt>
    <dgm:pt modelId="{FD0E1C0E-72BF-4858-A07E-246FF9900652}" type="pres">
      <dgm:prSet presAssocID="{FE66BA0F-D645-4B65-B2F4-31072C28DCD3}" presName="parentLin" presStyleCnt="0"/>
      <dgm:spPr/>
    </dgm:pt>
    <dgm:pt modelId="{79B81B06-2F52-4584-AAC7-282F3F8DC142}" type="pres">
      <dgm:prSet presAssocID="{FE66BA0F-D645-4B65-B2F4-31072C28DCD3}" presName="parentLeftMargin" presStyleLbl="node1" presStyleIdx="1" presStyleCnt="3"/>
      <dgm:spPr/>
    </dgm:pt>
    <dgm:pt modelId="{CF5BA2D0-54C2-43F6-8BCD-7BFAAC0A65F8}" type="pres">
      <dgm:prSet presAssocID="{FE66BA0F-D645-4B65-B2F4-31072C28DCD3}" presName="parentText" presStyleLbl="node1" presStyleIdx="2" presStyleCnt="3" custScaleX="120539">
        <dgm:presLayoutVars>
          <dgm:chMax val="0"/>
          <dgm:bulletEnabled val="1"/>
        </dgm:presLayoutVars>
      </dgm:prSet>
      <dgm:spPr/>
    </dgm:pt>
    <dgm:pt modelId="{61F60038-84E8-4C01-82D5-8ACB6AC75193}" type="pres">
      <dgm:prSet presAssocID="{FE66BA0F-D645-4B65-B2F4-31072C28DCD3}" presName="negativeSpace" presStyleCnt="0"/>
      <dgm:spPr/>
    </dgm:pt>
    <dgm:pt modelId="{B7CC999F-9B11-49DD-86F3-44F2A2DED1C1}" type="pres">
      <dgm:prSet presAssocID="{FE66BA0F-D645-4B65-B2F4-31072C28DCD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CE71E2C-3C5C-409D-A89A-9FDE7F944625}" type="presOf" srcId="{4152A248-F7E0-44F6-BB16-8F394C2A8989}" destId="{E9AEC335-0355-4B6C-AF1A-A03B0B2DC968}" srcOrd="1" destOrd="0" presId="urn:microsoft.com/office/officeart/2005/8/layout/list1"/>
    <dgm:cxn modelId="{9FC9924C-D028-4168-8EBE-ACFEF9736A89}" type="presOf" srcId="{FE66BA0F-D645-4B65-B2F4-31072C28DCD3}" destId="{CF5BA2D0-54C2-43F6-8BCD-7BFAAC0A65F8}" srcOrd="1" destOrd="0" presId="urn:microsoft.com/office/officeart/2005/8/layout/list1"/>
    <dgm:cxn modelId="{2285D06F-3CF2-4D90-8F99-1E45B7CAB9D5}" type="presOf" srcId="{8292A115-B88F-4762-91B3-0CBBB0E1DD4D}" destId="{A258792D-F96B-4BF2-8583-C0AC0278CFE1}" srcOrd="0" destOrd="0" presId="urn:microsoft.com/office/officeart/2005/8/layout/list1"/>
    <dgm:cxn modelId="{3ED2C353-E237-45A0-95B7-7C37F7D242DF}" type="presOf" srcId="{4152A248-F7E0-44F6-BB16-8F394C2A8989}" destId="{815B595C-397A-4D4A-8414-ADBF94316214}" srcOrd="0" destOrd="0" presId="urn:microsoft.com/office/officeart/2005/8/layout/list1"/>
    <dgm:cxn modelId="{44E07186-35E7-4C86-8623-9AC9378C8A45}" type="presOf" srcId="{D446ED82-6E1E-4544-A550-834868CB304D}" destId="{87962354-8295-49EF-A322-57B5B32DA0F2}" srcOrd="0" destOrd="0" presId="urn:microsoft.com/office/officeart/2005/8/layout/list1"/>
    <dgm:cxn modelId="{80B36BC3-30F9-4E0C-A578-EBA79E322E47}" type="presOf" srcId="{FE66BA0F-D645-4B65-B2F4-31072C28DCD3}" destId="{79B81B06-2F52-4584-AAC7-282F3F8DC142}" srcOrd="0" destOrd="0" presId="urn:microsoft.com/office/officeart/2005/8/layout/list1"/>
    <dgm:cxn modelId="{FF61FEC7-4928-400A-B5C9-96F3944990DD}" srcId="{D446ED82-6E1E-4544-A550-834868CB304D}" destId="{8292A115-B88F-4762-91B3-0CBBB0E1DD4D}" srcOrd="1" destOrd="0" parTransId="{1CFE1AB5-3C33-4431-9DD3-17B042914F67}" sibTransId="{9D43E3A2-B937-4DD8-B37E-1FF620560A96}"/>
    <dgm:cxn modelId="{B52910CE-AD7D-474A-8B1F-B9F519B1CF8F}" srcId="{D446ED82-6E1E-4544-A550-834868CB304D}" destId="{4152A248-F7E0-44F6-BB16-8F394C2A8989}" srcOrd="0" destOrd="0" parTransId="{3DD2A6CE-39C6-4BAE-BC69-66A234FAA9EB}" sibTransId="{73D38773-FC5D-4C68-95CF-AF8329E79ACD}"/>
    <dgm:cxn modelId="{77D365DA-ACC4-4990-BBB7-259212BD8B49}" type="presOf" srcId="{8292A115-B88F-4762-91B3-0CBBB0E1DD4D}" destId="{5280F4FD-2AEB-4728-A8E1-A4882019E042}" srcOrd="1" destOrd="0" presId="urn:microsoft.com/office/officeart/2005/8/layout/list1"/>
    <dgm:cxn modelId="{E354A5DD-F64D-4344-9C0F-745E8A1CF992}" srcId="{D446ED82-6E1E-4544-A550-834868CB304D}" destId="{FE66BA0F-D645-4B65-B2F4-31072C28DCD3}" srcOrd="2" destOrd="0" parTransId="{984194AF-032B-4388-8FCE-9B1FC7A61F4C}" sibTransId="{2EEBBDB0-FE8A-4D76-BD17-3307ACC3EF0D}"/>
    <dgm:cxn modelId="{2AF046E0-7A91-452E-B60E-C74F98234525}" type="presParOf" srcId="{87962354-8295-49EF-A322-57B5B32DA0F2}" destId="{0CD46C6B-43CB-4EE9-9A09-1C79941B6D6C}" srcOrd="0" destOrd="0" presId="urn:microsoft.com/office/officeart/2005/8/layout/list1"/>
    <dgm:cxn modelId="{93F176D6-AD65-4CB8-9ACA-4A9FE1913515}" type="presParOf" srcId="{0CD46C6B-43CB-4EE9-9A09-1C79941B6D6C}" destId="{815B595C-397A-4D4A-8414-ADBF94316214}" srcOrd="0" destOrd="0" presId="urn:microsoft.com/office/officeart/2005/8/layout/list1"/>
    <dgm:cxn modelId="{CDF599DE-5377-43D2-8FD8-8800ADB44B4B}" type="presParOf" srcId="{0CD46C6B-43CB-4EE9-9A09-1C79941B6D6C}" destId="{E9AEC335-0355-4B6C-AF1A-A03B0B2DC968}" srcOrd="1" destOrd="0" presId="urn:microsoft.com/office/officeart/2005/8/layout/list1"/>
    <dgm:cxn modelId="{3CAAF241-2F29-450A-AC76-F9954F3FB052}" type="presParOf" srcId="{87962354-8295-49EF-A322-57B5B32DA0F2}" destId="{55563A45-8CA7-435F-A16C-CEAF7ED74836}" srcOrd="1" destOrd="0" presId="urn:microsoft.com/office/officeart/2005/8/layout/list1"/>
    <dgm:cxn modelId="{2262EDE3-8D07-43AE-A90B-37B1DD0D04E2}" type="presParOf" srcId="{87962354-8295-49EF-A322-57B5B32DA0F2}" destId="{2519AE48-075F-430D-B914-B77E1B57E59A}" srcOrd="2" destOrd="0" presId="urn:microsoft.com/office/officeart/2005/8/layout/list1"/>
    <dgm:cxn modelId="{AD4A4BCC-4DE2-4661-A46B-03B11B604BD2}" type="presParOf" srcId="{87962354-8295-49EF-A322-57B5B32DA0F2}" destId="{2C537D4D-A176-40B4-914B-4A8F76E494A6}" srcOrd="3" destOrd="0" presId="urn:microsoft.com/office/officeart/2005/8/layout/list1"/>
    <dgm:cxn modelId="{BCF75902-6D4B-451F-B463-5243EB5E2DDA}" type="presParOf" srcId="{87962354-8295-49EF-A322-57B5B32DA0F2}" destId="{D6599C01-5BD2-4907-8715-5E03FE642D58}" srcOrd="4" destOrd="0" presId="urn:microsoft.com/office/officeart/2005/8/layout/list1"/>
    <dgm:cxn modelId="{FE74A5C6-F44F-4D2B-A6BC-716AFCD27E04}" type="presParOf" srcId="{D6599C01-5BD2-4907-8715-5E03FE642D58}" destId="{A258792D-F96B-4BF2-8583-C0AC0278CFE1}" srcOrd="0" destOrd="0" presId="urn:microsoft.com/office/officeart/2005/8/layout/list1"/>
    <dgm:cxn modelId="{B20F0204-C088-481E-9E7A-DCF9C7E6FD1F}" type="presParOf" srcId="{D6599C01-5BD2-4907-8715-5E03FE642D58}" destId="{5280F4FD-2AEB-4728-A8E1-A4882019E042}" srcOrd="1" destOrd="0" presId="urn:microsoft.com/office/officeart/2005/8/layout/list1"/>
    <dgm:cxn modelId="{AB7467DC-6C37-49FC-949C-730DB437566D}" type="presParOf" srcId="{87962354-8295-49EF-A322-57B5B32DA0F2}" destId="{459AB8DB-CF7F-4A34-B1E7-217CD998DE59}" srcOrd="5" destOrd="0" presId="urn:microsoft.com/office/officeart/2005/8/layout/list1"/>
    <dgm:cxn modelId="{84F5DF7B-1768-42D5-BB2C-EB7C91855407}" type="presParOf" srcId="{87962354-8295-49EF-A322-57B5B32DA0F2}" destId="{05E6937A-5891-4A45-884F-4FB7F5F0FD81}" srcOrd="6" destOrd="0" presId="urn:microsoft.com/office/officeart/2005/8/layout/list1"/>
    <dgm:cxn modelId="{F342D32F-600A-494A-9868-C320EBE86F76}" type="presParOf" srcId="{87962354-8295-49EF-A322-57B5B32DA0F2}" destId="{3928E60B-F610-4FD6-AAD2-C6CEF63B8928}" srcOrd="7" destOrd="0" presId="urn:microsoft.com/office/officeart/2005/8/layout/list1"/>
    <dgm:cxn modelId="{816ACCE2-BDF5-4039-AC17-E440AE2D9119}" type="presParOf" srcId="{87962354-8295-49EF-A322-57B5B32DA0F2}" destId="{FD0E1C0E-72BF-4858-A07E-246FF9900652}" srcOrd="8" destOrd="0" presId="urn:microsoft.com/office/officeart/2005/8/layout/list1"/>
    <dgm:cxn modelId="{D3FF7DEE-1BAE-4917-8CEF-6CDF0BE5BCF1}" type="presParOf" srcId="{FD0E1C0E-72BF-4858-A07E-246FF9900652}" destId="{79B81B06-2F52-4584-AAC7-282F3F8DC142}" srcOrd="0" destOrd="0" presId="urn:microsoft.com/office/officeart/2005/8/layout/list1"/>
    <dgm:cxn modelId="{6F369FA0-D250-4F3A-92CE-85672DA3B211}" type="presParOf" srcId="{FD0E1C0E-72BF-4858-A07E-246FF9900652}" destId="{CF5BA2D0-54C2-43F6-8BCD-7BFAAC0A65F8}" srcOrd="1" destOrd="0" presId="urn:microsoft.com/office/officeart/2005/8/layout/list1"/>
    <dgm:cxn modelId="{FE02800F-1466-46BB-B3F8-E9011B183601}" type="presParOf" srcId="{87962354-8295-49EF-A322-57B5B32DA0F2}" destId="{61F60038-84E8-4C01-82D5-8ACB6AC75193}" srcOrd="9" destOrd="0" presId="urn:microsoft.com/office/officeart/2005/8/layout/list1"/>
    <dgm:cxn modelId="{40093FF4-FA3A-4B83-8D29-BA83367F76F7}" type="presParOf" srcId="{87962354-8295-49EF-A322-57B5B32DA0F2}" destId="{B7CC999F-9B11-49DD-86F3-44F2A2DED1C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FB8555-540F-4EF7-8D46-8ABB018A3B6F}" type="doc">
      <dgm:prSet loTypeId="urn:microsoft.com/office/officeart/2005/8/layout/chevron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1C0BC68-A810-4B5F-92EF-C6470DBD2260}">
      <dgm:prSet phldrT="[Text]"/>
      <dgm:spPr/>
      <dgm:t>
        <a:bodyPr/>
        <a:lstStyle/>
        <a:p>
          <a:r>
            <a:rPr lang="en-US" dirty="0"/>
            <a:t>ELA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DCC0BBCA-D868-4FF6-B174-2CC347601C09}" type="parTrans" cxnId="{E25CC5FC-6634-43C9-B82A-600821DFEB2A}">
      <dgm:prSet/>
      <dgm:spPr/>
      <dgm:t>
        <a:bodyPr/>
        <a:lstStyle/>
        <a:p>
          <a:endParaRPr lang="en-US"/>
        </a:p>
      </dgm:t>
    </dgm:pt>
    <dgm:pt modelId="{F5287809-3C15-4CCC-8752-80339C1152A5}" type="sibTrans" cxnId="{E25CC5FC-6634-43C9-B82A-600821DFEB2A}">
      <dgm:prSet/>
      <dgm:spPr/>
      <dgm:t>
        <a:bodyPr/>
        <a:lstStyle/>
        <a:p>
          <a:endParaRPr lang="en-US"/>
        </a:p>
      </dgm:t>
    </dgm:pt>
    <dgm:pt modelId="{5D787C97-D980-4440-B210-928D6982299A}">
      <dgm:prSet phldrT="[Text]"/>
      <dgm:spPr/>
      <dgm:t>
        <a:bodyPr/>
        <a:lstStyle/>
        <a:p>
          <a:r>
            <a:rPr lang="en-US" dirty="0"/>
            <a:t>MATH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D85245B8-A960-43B4-AB37-E2A2097E6463}" type="parTrans" cxnId="{87BE6BD6-C499-4615-8EF5-B677B4CFE8C6}">
      <dgm:prSet/>
      <dgm:spPr/>
      <dgm:t>
        <a:bodyPr/>
        <a:lstStyle/>
        <a:p>
          <a:endParaRPr lang="en-US"/>
        </a:p>
      </dgm:t>
    </dgm:pt>
    <dgm:pt modelId="{C1CF9C7E-E63B-423A-9EB1-3CB2E27F093C}" type="sibTrans" cxnId="{87BE6BD6-C499-4615-8EF5-B677B4CFE8C6}">
      <dgm:prSet/>
      <dgm:spPr/>
      <dgm:t>
        <a:bodyPr/>
        <a:lstStyle/>
        <a:p>
          <a:endParaRPr lang="en-US"/>
        </a:p>
      </dgm:t>
    </dgm:pt>
    <dgm:pt modelId="{89EC74D7-8ED6-4609-997D-DDAF8AB36679}">
      <dgm:prSet phldrT="[Text]"/>
      <dgm:spPr/>
      <dgm:t>
        <a:bodyPr/>
        <a:lstStyle/>
        <a:p>
          <a:r>
            <a:rPr lang="en-US" dirty="0"/>
            <a:t>Ready Classroom(Math)</a:t>
          </a:r>
        </a:p>
      </dgm:t>
      <dgm:extLst>
        <a:ext uri="{E40237B7-FDA0-4F09-8148-C483321AD2D9}">
          <dgm14:cNvPr xmlns:dgm14="http://schemas.microsoft.com/office/drawing/2010/diagram" id="0" name="" title="Step 2 task description"/>
        </a:ext>
      </dgm:extLst>
    </dgm:pt>
    <dgm:pt modelId="{0698AAB8-4775-4A7F-A278-8DD90161C1F5}" type="parTrans" cxnId="{D735CEB7-C537-4EB1-B47E-8C0A39B59309}">
      <dgm:prSet/>
      <dgm:spPr/>
      <dgm:t>
        <a:bodyPr/>
        <a:lstStyle/>
        <a:p>
          <a:endParaRPr lang="en-US"/>
        </a:p>
      </dgm:t>
    </dgm:pt>
    <dgm:pt modelId="{17559087-0E7E-42E7-8DC5-4B772FD58A02}" type="sibTrans" cxnId="{D735CEB7-C537-4EB1-B47E-8C0A39B59309}">
      <dgm:prSet/>
      <dgm:spPr/>
      <dgm:t>
        <a:bodyPr/>
        <a:lstStyle/>
        <a:p>
          <a:endParaRPr lang="en-US"/>
        </a:p>
      </dgm:t>
    </dgm:pt>
    <dgm:pt modelId="{7E5BF415-DD7C-46CE-81EA-C533FD19D64E}">
      <dgm:prSet phldrT="[Text]"/>
      <dgm:spPr/>
      <dgm:t>
        <a:bodyPr/>
        <a:lstStyle/>
        <a:p>
          <a:r>
            <a:rPr lang="en-US" dirty="0"/>
            <a:t>SCIENCE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3496D105-5B69-4ADE-96EF-122A5A850C05}" type="parTrans" cxnId="{4113378F-425D-41CC-A9CB-1FFF4FEF0016}">
      <dgm:prSet/>
      <dgm:spPr/>
      <dgm:t>
        <a:bodyPr/>
        <a:lstStyle/>
        <a:p>
          <a:endParaRPr lang="en-US"/>
        </a:p>
      </dgm:t>
    </dgm:pt>
    <dgm:pt modelId="{1F5FC802-6D69-4E46-BE07-5E20756FDADA}" type="sibTrans" cxnId="{4113378F-425D-41CC-A9CB-1FFF4FEF0016}">
      <dgm:prSet/>
      <dgm:spPr/>
      <dgm:t>
        <a:bodyPr/>
        <a:lstStyle/>
        <a:p>
          <a:endParaRPr lang="en-US"/>
        </a:p>
      </dgm:t>
    </dgm:pt>
    <dgm:pt modelId="{B5446597-79E7-4762-BA53-6548F31530A7}">
      <dgm:prSet phldrT="[Text]"/>
      <dgm:spPr/>
      <dgm:t>
        <a:bodyPr/>
        <a:lstStyle/>
        <a:p>
          <a:r>
            <a:rPr lang="en-US" dirty="0" err="1"/>
            <a:t>MyPerspectives</a:t>
          </a:r>
          <a:r>
            <a:rPr lang="en-US" dirty="0"/>
            <a:t> (ELA)</a:t>
          </a:r>
        </a:p>
      </dgm:t>
    </dgm:pt>
    <dgm:pt modelId="{0233FA71-4D6D-4853-A4AA-40834F46506B}" type="parTrans" cxnId="{D7723192-5A15-4305-8B2C-938B202AB086}">
      <dgm:prSet/>
      <dgm:spPr/>
      <dgm:t>
        <a:bodyPr/>
        <a:lstStyle/>
        <a:p>
          <a:endParaRPr lang="en-US"/>
        </a:p>
      </dgm:t>
    </dgm:pt>
    <dgm:pt modelId="{8272BE74-EACE-4E0B-A81D-DF800D87569F}" type="sibTrans" cxnId="{D7723192-5A15-4305-8B2C-938B202AB086}">
      <dgm:prSet/>
      <dgm:spPr/>
      <dgm:t>
        <a:bodyPr/>
        <a:lstStyle/>
        <a:p>
          <a:endParaRPr lang="en-US"/>
        </a:p>
      </dgm:t>
    </dgm:pt>
    <dgm:pt modelId="{7D42F940-1A8D-4C89-9771-7FD22DB6EDAB}">
      <dgm:prSet phldrT="[Text]"/>
      <dgm:spPr/>
      <dgm:t>
        <a:bodyPr/>
        <a:lstStyle/>
        <a:p>
          <a:r>
            <a:rPr lang="en-US" dirty="0"/>
            <a:t>SOCIAL STUDIES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A6561394-C7DE-4153-98B7-3AB26B05D2A5}" type="parTrans" cxnId="{DDFD4820-475B-4FE5-89DD-D656861F9E70}">
      <dgm:prSet/>
      <dgm:spPr/>
      <dgm:t>
        <a:bodyPr/>
        <a:lstStyle/>
        <a:p>
          <a:endParaRPr lang="en-US"/>
        </a:p>
      </dgm:t>
    </dgm:pt>
    <dgm:pt modelId="{EF185F20-D3D8-4E17-ADCE-D78DA8C310BE}" type="sibTrans" cxnId="{DDFD4820-475B-4FE5-89DD-D656861F9E70}">
      <dgm:prSet/>
      <dgm:spPr/>
      <dgm:t>
        <a:bodyPr/>
        <a:lstStyle/>
        <a:p>
          <a:endParaRPr lang="en-US"/>
        </a:p>
      </dgm:t>
    </dgm:pt>
    <dgm:pt modelId="{A43ED1D8-F300-449B-9693-B3BE01C36D8F}">
      <dgm:prSet phldrT="[Text]"/>
      <dgm:spPr/>
      <dgm:t>
        <a:bodyPr/>
        <a:lstStyle/>
        <a:p>
          <a:r>
            <a:rPr lang="en-US" dirty="0"/>
            <a:t>5 E’s- Engage, Explore, Explain, Elaborate, Evaluate</a:t>
          </a:r>
        </a:p>
      </dgm:t>
    </dgm:pt>
    <dgm:pt modelId="{3EED213B-D4BB-4A50-B8E2-6AC93D85E6B4}" type="parTrans" cxnId="{65FB8864-ED28-4EB8-8B1E-3CE4F402EDD5}">
      <dgm:prSet/>
      <dgm:spPr/>
      <dgm:t>
        <a:bodyPr/>
        <a:lstStyle/>
        <a:p>
          <a:endParaRPr lang="en-US"/>
        </a:p>
      </dgm:t>
    </dgm:pt>
    <dgm:pt modelId="{1EB6A47F-DD5B-459C-B994-532F5D470706}" type="sibTrans" cxnId="{65FB8864-ED28-4EB8-8B1E-3CE4F402EDD5}">
      <dgm:prSet/>
      <dgm:spPr/>
      <dgm:t>
        <a:bodyPr/>
        <a:lstStyle/>
        <a:p>
          <a:endParaRPr lang="en-US"/>
        </a:p>
      </dgm:t>
    </dgm:pt>
    <dgm:pt modelId="{F993EC53-B5CA-40F0-83D9-F5D05B1DBF72}">
      <dgm:prSet phldrT="[Text]"/>
      <dgm:spPr/>
      <dgm:t>
        <a:bodyPr/>
        <a:lstStyle/>
        <a:p>
          <a:r>
            <a:rPr lang="en-US" dirty="0"/>
            <a:t>Gradual Release of Responsibility</a:t>
          </a:r>
        </a:p>
      </dgm:t>
    </dgm:pt>
    <dgm:pt modelId="{2DC2384D-2C6F-450B-A68D-92568CAA1F7F}" type="parTrans" cxnId="{47EAC21A-AA18-4D90-B3F8-51EFD37E6094}">
      <dgm:prSet/>
      <dgm:spPr/>
      <dgm:t>
        <a:bodyPr/>
        <a:lstStyle/>
        <a:p>
          <a:endParaRPr lang="en-US"/>
        </a:p>
      </dgm:t>
    </dgm:pt>
    <dgm:pt modelId="{AFB264D4-C03D-4E75-9066-F8504D76AC7F}" type="sibTrans" cxnId="{47EAC21A-AA18-4D90-B3F8-51EFD37E6094}">
      <dgm:prSet/>
      <dgm:spPr/>
      <dgm:t>
        <a:bodyPr/>
        <a:lstStyle/>
        <a:p>
          <a:endParaRPr lang="en-US"/>
        </a:p>
      </dgm:t>
    </dgm:pt>
    <dgm:pt modelId="{E71A0371-7354-4A96-BAF1-E35E43008E51}">
      <dgm:prSet phldrT="[Text]"/>
      <dgm:spPr/>
      <dgm:t>
        <a:bodyPr/>
        <a:lstStyle/>
        <a:p>
          <a:r>
            <a:rPr lang="en-US" dirty="0"/>
            <a:t>Gradual Release of Responsibility</a:t>
          </a:r>
        </a:p>
      </dgm:t>
    </dgm:pt>
    <dgm:pt modelId="{B1AB276B-BD7E-400A-B4E0-7C82E25130B3}" type="parTrans" cxnId="{CA829261-1D3C-4B63-91A8-0CC1B2484B8F}">
      <dgm:prSet/>
      <dgm:spPr/>
      <dgm:t>
        <a:bodyPr/>
        <a:lstStyle/>
        <a:p>
          <a:endParaRPr lang="en-US"/>
        </a:p>
      </dgm:t>
    </dgm:pt>
    <dgm:pt modelId="{7391C041-D83A-4AAC-B1FD-38AEAD965992}" type="sibTrans" cxnId="{CA829261-1D3C-4B63-91A8-0CC1B2484B8F}">
      <dgm:prSet/>
      <dgm:spPr/>
      <dgm:t>
        <a:bodyPr/>
        <a:lstStyle/>
        <a:p>
          <a:endParaRPr lang="en-US"/>
        </a:p>
      </dgm:t>
    </dgm:pt>
    <dgm:pt modelId="{D53ADF44-A63C-42EE-86D3-AB2ECF217102}">
      <dgm:prSet phldrT="[Text]"/>
      <dgm:spPr/>
      <dgm:t>
        <a:bodyPr/>
        <a:lstStyle/>
        <a:p>
          <a:r>
            <a:rPr lang="en-US" dirty="0"/>
            <a:t>Try IT, Discuss IT, Connect IT</a:t>
          </a:r>
        </a:p>
      </dgm:t>
    </dgm:pt>
    <dgm:pt modelId="{487AA581-0F1C-4C42-8BAA-592315235AF9}" type="parTrans" cxnId="{F0D64756-870B-4F09-8232-FCF40E4DB40A}">
      <dgm:prSet/>
      <dgm:spPr/>
      <dgm:t>
        <a:bodyPr/>
        <a:lstStyle/>
        <a:p>
          <a:endParaRPr lang="en-US"/>
        </a:p>
      </dgm:t>
    </dgm:pt>
    <dgm:pt modelId="{19901D73-A8C8-4BFF-941A-C81895387DD4}" type="sibTrans" cxnId="{F0D64756-870B-4F09-8232-FCF40E4DB40A}">
      <dgm:prSet/>
      <dgm:spPr/>
      <dgm:t>
        <a:bodyPr/>
        <a:lstStyle/>
        <a:p>
          <a:endParaRPr lang="en-US"/>
        </a:p>
      </dgm:t>
    </dgm:pt>
    <dgm:pt modelId="{E27B7378-EF8C-4ED7-9949-F75BEB94D6EC}">
      <dgm:prSet phldrT="[Text]"/>
      <dgm:spPr/>
      <dgm:t>
        <a:bodyPr/>
        <a:lstStyle/>
        <a:p>
          <a:r>
            <a:rPr lang="en-US" dirty="0"/>
            <a:t>HHM Tennessee Science/Physical Science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5FB9FE5C-CD97-438F-820C-7672598AEF3A}" type="parTrans" cxnId="{B5A21884-AE04-407A-8046-E1B1BA88B985}">
      <dgm:prSet/>
      <dgm:spPr/>
      <dgm:t>
        <a:bodyPr/>
        <a:lstStyle/>
        <a:p>
          <a:endParaRPr lang="en-US"/>
        </a:p>
      </dgm:t>
    </dgm:pt>
    <dgm:pt modelId="{1E6E9DBB-49EC-4363-9FC6-4666B8C1B45F}" type="sibTrans" cxnId="{B5A21884-AE04-407A-8046-E1B1BA88B985}">
      <dgm:prSet/>
      <dgm:spPr/>
      <dgm:t>
        <a:bodyPr/>
        <a:lstStyle/>
        <a:p>
          <a:endParaRPr lang="en-US"/>
        </a:p>
      </dgm:t>
    </dgm:pt>
    <dgm:pt modelId="{0DB5E690-A08A-4691-A183-C99070CBE88D}">
      <dgm:prSet phldrT="[Text]"/>
      <dgm:spPr/>
      <dgm:t>
        <a:bodyPr/>
        <a:lstStyle/>
        <a:p>
          <a:r>
            <a:rPr lang="en-US" dirty="0"/>
            <a:t>McGraw Hill World History and Geography: Ancient Civilizations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AAD46A65-8FDF-4A5C-B32F-168FB4F7F91D}" type="parTrans" cxnId="{F510BCA9-1FC8-4371-965C-D507F8198363}">
      <dgm:prSet/>
      <dgm:spPr/>
      <dgm:t>
        <a:bodyPr/>
        <a:lstStyle/>
        <a:p>
          <a:endParaRPr lang="en-US"/>
        </a:p>
      </dgm:t>
    </dgm:pt>
    <dgm:pt modelId="{1721B09F-D819-45EF-BBAD-D180E9F5F08C}" type="sibTrans" cxnId="{F510BCA9-1FC8-4371-965C-D507F8198363}">
      <dgm:prSet/>
      <dgm:spPr/>
      <dgm:t>
        <a:bodyPr/>
        <a:lstStyle/>
        <a:p>
          <a:endParaRPr lang="en-US"/>
        </a:p>
      </dgm:t>
    </dgm:pt>
    <dgm:pt modelId="{2FD76035-84CD-41A7-90B4-28D306264540}" type="pres">
      <dgm:prSet presAssocID="{51FB8555-540F-4EF7-8D46-8ABB018A3B6F}" presName="linearFlow" presStyleCnt="0">
        <dgm:presLayoutVars>
          <dgm:dir/>
          <dgm:animLvl val="lvl"/>
          <dgm:resizeHandles val="exact"/>
        </dgm:presLayoutVars>
      </dgm:prSet>
      <dgm:spPr/>
    </dgm:pt>
    <dgm:pt modelId="{55A68FD6-8C1C-4FC3-B75E-C9EE9B9FEB4C}" type="pres">
      <dgm:prSet presAssocID="{C1C0BC68-A810-4B5F-92EF-C6470DBD2260}" presName="composite" presStyleCnt="0"/>
      <dgm:spPr/>
    </dgm:pt>
    <dgm:pt modelId="{259A5B0A-BF59-49C4-BDAA-A2CD88947090}" type="pres">
      <dgm:prSet presAssocID="{C1C0BC68-A810-4B5F-92EF-C6470DBD2260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C3C2596-29B9-416C-8283-6176147E3621}" type="pres">
      <dgm:prSet presAssocID="{C1C0BC68-A810-4B5F-92EF-C6470DBD2260}" presName="descendantText" presStyleLbl="alignAcc1" presStyleIdx="0" presStyleCnt="4">
        <dgm:presLayoutVars>
          <dgm:bulletEnabled val="1"/>
        </dgm:presLayoutVars>
      </dgm:prSet>
      <dgm:spPr/>
    </dgm:pt>
    <dgm:pt modelId="{D2DD2C31-4B6A-4D87-A78E-839CF7D37CB3}" type="pres">
      <dgm:prSet presAssocID="{F5287809-3C15-4CCC-8752-80339C1152A5}" presName="sp" presStyleCnt="0"/>
      <dgm:spPr/>
    </dgm:pt>
    <dgm:pt modelId="{981C6947-4731-49AD-B947-383BBD53921A}" type="pres">
      <dgm:prSet presAssocID="{5D787C97-D980-4440-B210-928D6982299A}" presName="composite" presStyleCnt="0"/>
      <dgm:spPr/>
    </dgm:pt>
    <dgm:pt modelId="{FE448864-CBBC-4001-9630-78E57930505E}" type="pres">
      <dgm:prSet presAssocID="{5D787C97-D980-4440-B210-928D6982299A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4DE40C8-B4D8-485A-AF8F-FF2F40123E2B}" type="pres">
      <dgm:prSet presAssocID="{5D787C97-D980-4440-B210-928D6982299A}" presName="descendantText" presStyleLbl="alignAcc1" presStyleIdx="1" presStyleCnt="4">
        <dgm:presLayoutVars>
          <dgm:bulletEnabled val="1"/>
        </dgm:presLayoutVars>
      </dgm:prSet>
      <dgm:spPr/>
    </dgm:pt>
    <dgm:pt modelId="{BAE91070-78A7-485D-9C56-E4220C352FB3}" type="pres">
      <dgm:prSet presAssocID="{C1CF9C7E-E63B-423A-9EB1-3CB2E27F093C}" presName="sp" presStyleCnt="0"/>
      <dgm:spPr/>
    </dgm:pt>
    <dgm:pt modelId="{3B62D834-4D5A-43B4-B4EC-60BE11C14736}" type="pres">
      <dgm:prSet presAssocID="{7E5BF415-DD7C-46CE-81EA-C533FD19D64E}" presName="composite" presStyleCnt="0"/>
      <dgm:spPr/>
    </dgm:pt>
    <dgm:pt modelId="{3D27C1A1-46C5-46D0-907A-6093EC0FD786}" type="pres">
      <dgm:prSet presAssocID="{7E5BF415-DD7C-46CE-81EA-C533FD19D64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8E340F9-B799-47D4-871B-2C46BB296E6E}" type="pres">
      <dgm:prSet presAssocID="{7E5BF415-DD7C-46CE-81EA-C533FD19D64E}" presName="descendantText" presStyleLbl="alignAcc1" presStyleIdx="2" presStyleCnt="4" custLinFactNeighborX="395" custLinFactNeighborY="4402">
        <dgm:presLayoutVars>
          <dgm:bulletEnabled val="1"/>
        </dgm:presLayoutVars>
      </dgm:prSet>
      <dgm:spPr/>
    </dgm:pt>
    <dgm:pt modelId="{196B1E6B-B02F-42D1-9848-9549A15FCD83}" type="pres">
      <dgm:prSet presAssocID="{1F5FC802-6D69-4E46-BE07-5E20756FDADA}" presName="sp" presStyleCnt="0"/>
      <dgm:spPr/>
    </dgm:pt>
    <dgm:pt modelId="{8DC2BAC8-2895-44A4-BAF4-CEAD806BEB41}" type="pres">
      <dgm:prSet presAssocID="{7D42F940-1A8D-4C89-9771-7FD22DB6EDAB}" presName="composite" presStyleCnt="0"/>
      <dgm:spPr/>
    </dgm:pt>
    <dgm:pt modelId="{31333D46-EBBD-4D7D-894D-B986EEC5D104}" type="pres">
      <dgm:prSet presAssocID="{7D42F940-1A8D-4C89-9771-7FD22DB6EDA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19EABF3-007E-40A0-9D6D-43C6D12722B4}" type="pres">
      <dgm:prSet presAssocID="{7D42F940-1A8D-4C89-9771-7FD22DB6EDA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7C05114-4C8E-4571-A87C-EDD690FFF4CF}" type="presOf" srcId="{51FB8555-540F-4EF7-8D46-8ABB018A3B6F}" destId="{2FD76035-84CD-41A7-90B4-28D306264540}" srcOrd="0" destOrd="0" presId="urn:microsoft.com/office/officeart/2005/8/layout/chevron2"/>
    <dgm:cxn modelId="{47EAC21A-AA18-4D90-B3F8-51EFD37E6094}" srcId="{0DB5E690-A08A-4691-A183-C99070CBE88D}" destId="{F993EC53-B5CA-40F0-83D9-F5D05B1DBF72}" srcOrd="0" destOrd="0" parTransId="{2DC2384D-2C6F-450B-A68D-92568CAA1F7F}" sibTransId="{AFB264D4-C03D-4E75-9066-F8504D76AC7F}"/>
    <dgm:cxn modelId="{DDFD4820-475B-4FE5-89DD-D656861F9E70}" srcId="{51FB8555-540F-4EF7-8D46-8ABB018A3B6F}" destId="{7D42F940-1A8D-4C89-9771-7FD22DB6EDAB}" srcOrd="3" destOrd="0" parTransId="{A6561394-C7DE-4153-98B7-3AB26B05D2A5}" sibTransId="{EF185F20-D3D8-4E17-ADCE-D78DA8C310BE}"/>
    <dgm:cxn modelId="{67A8B327-6311-4A28-8090-55485DF0D5ED}" type="presOf" srcId="{B5446597-79E7-4762-BA53-6548F31530A7}" destId="{BC3C2596-29B9-416C-8283-6176147E3621}" srcOrd="0" destOrd="0" presId="urn:microsoft.com/office/officeart/2005/8/layout/chevron2"/>
    <dgm:cxn modelId="{CBF80F37-0305-4651-AD7F-BC1EA4D191FF}" type="presOf" srcId="{A43ED1D8-F300-449B-9693-B3BE01C36D8F}" destId="{08E340F9-B799-47D4-871B-2C46BB296E6E}" srcOrd="0" destOrd="1" presId="urn:microsoft.com/office/officeart/2005/8/layout/chevron2"/>
    <dgm:cxn modelId="{FF915738-FC5F-44A7-8DA9-FA00B1B84CC2}" type="presOf" srcId="{D53ADF44-A63C-42EE-86D3-AB2ECF217102}" destId="{A4DE40C8-B4D8-485A-AF8F-FF2F40123E2B}" srcOrd="0" destOrd="1" presId="urn:microsoft.com/office/officeart/2005/8/layout/chevron2"/>
    <dgm:cxn modelId="{00309F3E-9DCC-4BA6-9456-E28ECC250B6D}" type="presOf" srcId="{F993EC53-B5CA-40F0-83D9-F5D05B1DBF72}" destId="{E19EABF3-007E-40A0-9D6D-43C6D12722B4}" srcOrd="0" destOrd="1" presId="urn:microsoft.com/office/officeart/2005/8/layout/chevron2"/>
    <dgm:cxn modelId="{CA829261-1D3C-4B63-91A8-0CC1B2484B8F}" srcId="{B5446597-79E7-4762-BA53-6548F31530A7}" destId="{E71A0371-7354-4A96-BAF1-E35E43008E51}" srcOrd="0" destOrd="0" parTransId="{B1AB276B-BD7E-400A-B4E0-7C82E25130B3}" sibTransId="{7391C041-D83A-4AAC-B1FD-38AEAD965992}"/>
    <dgm:cxn modelId="{65FB8864-ED28-4EB8-8B1E-3CE4F402EDD5}" srcId="{E27B7378-EF8C-4ED7-9949-F75BEB94D6EC}" destId="{A43ED1D8-F300-449B-9693-B3BE01C36D8F}" srcOrd="0" destOrd="0" parTransId="{3EED213B-D4BB-4A50-B8E2-6AC93D85E6B4}" sibTransId="{1EB6A47F-DD5B-459C-B994-532F5D470706}"/>
    <dgm:cxn modelId="{5D3B9464-2F81-4D86-880B-A3B64E9E4A98}" type="presOf" srcId="{5D787C97-D980-4440-B210-928D6982299A}" destId="{FE448864-CBBC-4001-9630-78E57930505E}" srcOrd="0" destOrd="0" presId="urn:microsoft.com/office/officeart/2005/8/layout/chevron2"/>
    <dgm:cxn modelId="{0E0D8A45-CE67-47F2-AEC4-2714DA52CCC1}" type="presOf" srcId="{7E5BF415-DD7C-46CE-81EA-C533FD19D64E}" destId="{3D27C1A1-46C5-46D0-907A-6093EC0FD786}" srcOrd="0" destOrd="0" presId="urn:microsoft.com/office/officeart/2005/8/layout/chevron2"/>
    <dgm:cxn modelId="{1A03C049-CFE4-476C-91DC-5DB2ADED3BA1}" type="presOf" srcId="{89EC74D7-8ED6-4609-997D-DDAF8AB36679}" destId="{A4DE40C8-B4D8-485A-AF8F-FF2F40123E2B}" srcOrd="0" destOrd="0" presId="urn:microsoft.com/office/officeart/2005/8/layout/chevron2"/>
    <dgm:cxn modelId="{405E804A-E08C-4EB5-8901-244421E68DA2}" type="presOf" srcId="{C1C0BC68-A810-4B5F-92EF-C6470DBD2260}" destId="{259A5B0A-BF59-49C4-BDAA-A2CD88947090}" srcOrd="0" destOrd="0" presId="urn:microsoft.com/office/officeart/2005/8/layout/chevron2"/>
    <dgm:cxn modelId="{72C0EF71-3B46-48E3-8DCF-954B334AA1DD}" type="presOf" srcId="{E71A0371-7354-4A96-BAF1-E35E43008E51}" destId="{BC3C2596-29B9-416C-8283-6176147E3621}" srcOrd="0" destOrd="1" presId="urn:microsoft.com/office/officeart/2005/8/layout/chevron2"/>
    <dgm:cxn modelId="{F0D64756-870B-4F09-8232-FCF40E4DB40A}" srcId="{89EC74D7-8ED6-4609-997D-DDAF8AB36679}" destId="{D53ADF44-A63C-42EE-86D3-AB2ECF217102}" srcOrd="0" destOrd="0" parTransId="{487AA581-0F1C-4C42-8BAA-592315235AF9}" sibTransId="{19901D73-A8C8-4BFF-941A-C81895387DD4}"/>
    <dgm:cxn modelId="{B5A21884-AE04-407A-8046-E1B1BA88B985}" srcId="{7E5BF415-DD7C-46CE-81EA-C533FD19D64E}" destId="{E27B7378-EF8C-4ED7-9949-F75BEB94D6EC}" srcOrd="0" destOrd="0" parTransId="{5FB9FE5C-CD97-438F-820C-7672598AEF3A}" sibTransId="{1E6E9DBB-49EC-4363-9FC6-4666B8C1B45F}"/>
    <dgm:cxn modelId="{4113378F-425D-41CC-A9CB-1FFF4FEF0016}" srcId="{51FB8555-540F-4EF7-8D46-8ABB018A3B6F}" destId="{7E5BF415-DD7C-46CE-81EA-C533FD19D64E}" srcOrd="2" destOrd="0" parTransId="{3496D105-5B69-4ADE-96EF-122A5A850C05}" sibTransId="{1F5FC802-6D69-4E46-BE07-5E20756FDADA}"/>
    <dgm:cxn modelId="{D7723192-5A15-4305-8B2C-938B202AB086}" srcId="{C1C0BC68-A810-4B5F-92EF-C6470DBD2260}" destId="{B5446597-79E7-4762-BA53-6548F31530A7}" srcOrd="0" destOrd="0" parTransId="{0233FA71-4D6D-4853-A4AA-40834F46506B}" sibTransId="{8272BE74-EACE-4E0B-A81D-DF800D87569F}"/>
    <dgm:cxn modelId="{DF925898-5B59-4D2E-85C8-905FC1DD629B}" type="presOf" srcId="{0DB5E690-A08A-4691-A183-C99070CBE88D}" destId="{E19EABF3-007E-40A0-9D6D-43C6D12722B4}" srcOrd="0" destOrd="0" presId="urn:microsoft.com/office/officeart/2005/8/layout/chevron2"/>
    <dgm:cxn modelId="{F510BCA9-1FC8-4371-965C-D507F8198363}" srcId="{7D42F940-1A8D-4C89-9771-7FD22DB6EDAB}" destId="{0DB5E690-A08A-4691-A183-C99070CBE88D}" srcOrd="0" destOrd="0" parTransId="{AAD46A65-8FDF-4A5C-B32F-168FB4F7F91D}" sibTransId="{1721B09F-D819-45EF-BBAD-D180E9F5F08C}"/>
    <dgm:cxn modelId="{DC9407B2-7CDC-4347-BDAE-5D4062F488EA}" type="presOf" srcId="{7D42F940-1A8D-4C89-9771-7FD22DB6EDAB}" destId="{31333D46-EBBD-4D7D-894D-B986EEC5D104}" srcOrd="0" destOrd="0" presId="urn:microsoft.com/office/officeart/2005/8/layout/chevron2"/>
    <dgm:cxn modelId="{D735CEB7-C537-4EB1-B47E-8C0A39B59309}" srcId="{5D787C97-D980-4440-B210-928D6982299A}" destId="{89EC74D7-8ED6-4609-997D-DDAF8AB36679}" srcOrd="0" destOrd="0" parTransId="{0698AAB8-4775-4A7F-A278-8DD90161C1F5}" sibTransId="{17559087-0E7E-42E7-8DC5-4B772FD58A02}"/>
    <dgm:cxn modelId="{87BE6BD6-C499-4615-8EF5-B677B4CFE8C6}" srcId="{51FB8555-540F-4EF7-8D46-8ABB018A3B6F}" destId="{5D787C97-D980-4440-B210-928D6982299A}" srcOrd="1" destOrd="0" parTransId="{D85245B8-A960-43B4-AB37-E2A2097E6463}" sibTransId="{C1CF9C7E-E63B-423A-9EB1-3CB2E27F093C}"/>
    <dgm:cxn modelId="{8B9209EA-995F-4942-B4C6-EA10D7F1B7AB}" type="presOf" srcId="{E27B7378-EF8C-4ED7-9949-F75BEB94D6EC}" destId="{08E340F9-B799-47D4-871B-2C46BB296E6E}" srcOrd="0" destOrd="0" presId="urn:microsoft.com/office/officeart/2005/8/layout/chevron2"/>
    <dgm:cxn modelId="{E25CC5FC-6634-43C9-B82A-600821DFEB2A}" srcId="{51FB8555-540F-4EF7-8D46-8ABB018A3B6F}" destId="{C1C0BC68-A810-4B5F-92EF-C6470DBD2260}" srcOrd="0" destOrd="0" parTransId="{DCC0BBCA-D868-4FF6-B174-2CC347601C09}" sibTransId="{F5287809-3C15-4CCC-8752-80339C1152A5}"/>
    <dgm:cxn modelId="{7FA9EB73-5B59-488E-81F4-B7EBEB6D65EE}" type="presParOf" srcId="{2FD76035-84CD-41A7-90B4-28D306264540}" destId="{55A68FD6-8C1C-4FC3-B75E-C9EE9B9FEB4C}" srcOrd="0" destOrd="0" presId="urn:microsoft.com/office/officeart/2005/8/layout/chevron2"/>
    <dgm:cxn modelId="{7485F6F3-DA1B-4A44-A32B-6D53DB41D51F}" type="presParOf" srcId="{55A68FD6-8C1C-4FC3-B75E-C9EE9B9FEB4C}" destId="{259A5B0A-BF59-49C4-BDAA-A2CD88947090}" srcOrd="0" destOrd="0" presId="urn:microsoft.com/office/officeart/2005/8/layout/chevron2"/>
    <dgm:cxn modelId="{CCD43013-5699-4C97-BEEF-9DD77EB7AE89}" type="presParOf" srcId="{55A68FD6-8C1C-4FC3-B75E-C9EE9B9FEB4C}" destId="{BC3C2596-29B9-416C-8283-6176147E3621}" srcOrd="1" destOrd="0" presId="urn:microsoft.com/office/officeart/2005/8/layout/chevron2"/>
    <dgm:cxn modelId="{AC36102E-6D28-47A8-83E2-2B1CD3D01ECF}" type="presParOf" srcId="{2FD76035-84CD-41A7-90B4-28D306264540}" destId="{D2DD2C31-4B6A-4D87-A78E-839CF7D37CB3}" srcOrd="1" destOrd="0" presId="urn:microsoft.com/office/officeart/2005/8/layout/chevron2"/>
    <dgm:cxn modelId="{90B64E4B-BDF9-4C9C-BEF2-320026BA7F7A}" type="presParOf" srcId="{2FD76035-84CD-41A7-90B4-28D306264540}" destId="{981C6947-4731-49AD-B947-383BBD53921A}" srcOrd="2" destOrd="0" presId="urn:microsoft.com/office/officeart/2005/8/layout/chevron2"/>
    <dgm:cxn modelId="{3BB91586-60AB-4755-A181-992982F7A656}" type="presParOf" srcId="{981C6947-4731-49AD-B947-383BBD53921A}" destId="{FE448864-CBBC-4001-9630-78E57930505E}" srcOrd="0" destOrd="0" presId="urn:microsoft.com/office/officeart/2005/8/layout/chevron2"/>
    <dgm:cxn modelId="{55FBDC5B-462F-420E-BD7C-B88659260548}" type="presParOf" srcId="{981C6947-4731-49AD-B947-383BBD53921A}" destId="{A4DE40C8-B4D8-485A-AF8F-FF2F40123E2B}" srcOrd="1" destOrd="0" presId="urn:microsoft.com/office/officeart/2005/8/layout/chevron2"/>
    <dgm:cxn modelId="{FC92FA28-36BE-4435-8C6A-B8C78F60E82F}" type="presParOf" srcId="{2FD76035-84CD-41A7-90B4-28D306264540}" destId="{BAE91070-78A7-485D-9C56-E4220C352FB3}" srcOrd="3" destOrd="0" presId="urn:microsoft.com/office/officeart/2005/8/layout/chevron2"/>
    <dgm:cxn modelId="{D5C049C0-DF8F-4EC7-A4E7-61EE0752AE4E}" type="presParOf" srcId="{2FD76035-84CD-41A7-90B4-28D306264540}" destId="{3B62D834-4D5A-43B4-B4EC-60BE11C14736}" srcOrd="4" destOrd="0" presId="urn:microsoft.com/office/officeart/2005/8/layout/chevron2"/>
    <dgm:cxn modelId="{A48A92E2-FEEC-4085-ACB3-8B4C1D346111}" type="presParOf" srcId="{3B62D834-4D5A-43B4-B4EC-60BE11C14736}" destId="{3D27C1A1-46C5-46D0-907A-6093EC0FD786}" srcOrd="0" destOrd="0" presId="urn:microsoft.com/office/officeart/2005/8/layout/chevron2"/>
    <dgm:cxn modelId="{9B256FE4-2080-41AD-A468-3C39C35AD594}" type="presParOf" srcId="{3B62D834-4D5A-43B4-B4EC-60BE11C14736}" destId="{08E340F9-B799-47D4-871B-2C46BB296E6E}" srcOrd="1" destOrd="0" presId="urn:microsoft.com/office/officeart/2005/8/layout/chevron2"/>
    <dgm:cxn modelId="{142F1EF3-E67B-48D6-958E-6BA5EC059480}" type="presParOf" srcId="{2FD76035-84CD-41A7-90B4-28D306264540}" destId="{196B1E6B-B02F-42D1-9848-9549A15FCD83}" srcOrd="5" destOrd="0" presId="urn:microsoft.com/office/officeart/2005/8/layout/chevron2"/>
    <dgm:cxn modelId="{C185B1A3-E41C-433B-BFFA-4E2CFCA585C0}" type="presParOf" srcId="{2FD76035-84CD-41A7-90B4-28D306264540}" destId="{8DC2BAC8-2895-44A4-BAF4-CEAD806BEB41}" srcOrd="6" destOrd="0" presId="urn:microsoft.com/office/officeart/2005/8/layout/chevron2"/>
    <dgm:cxn modelId="{12000291-E0FD-4C85-A498-E2F1E5D62849}" type="presParOf" srcId="{8DC2BAC8-2895-44A4-BAF4-CEAD806BEB41}" destId="{31333D46-EBBD-4D7D-894D-B986EEC5D104}" srcOrd="0" destOrd="0" presId="urn:microsoft.com/office/officeart/2005/8/layout/chevron2"/>
    <dgm:cxn modelId="{5E4E5689-4F21-4533-B04E-A942B641D4F0}" type="presParOf" srcId="{8DC2BAC8-2895-44A4-BAF4-CEAD806BEB41}" destId="{E19EABF3-007E-40A0-9D6D-43C6D12722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FB8555-540F-4EF7-8D46-8ABB018A3B6F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1C0BC68-A810-4B5F-92EF-C6470DBD2260}">
      <dgm:prSet phldrT="[Text]" custT="1"/>
      <dgm:spPr/>
      <dgm:t>
        <a:bodyPr/>
        <a:lstStyle/>
        <a:p>
          <a:r>
            <a:rPr lang="en-US" sz="3200" b="1" dirty="0"/>
            <a:t>I Ready Benchmark Assessments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DCC0BBCA-D868-4FF6-B174-2CC347601C09}" type="parTrans" cxnId="{E25CC5FC-6634-43C9-B82A-600821DFEB2A}">
      <dgm:prSet/>
      <dgm:spPr/>
      <dgm:t>
        <a:bodyPr/>
        <a:lstStyle/>
        <a:p>
          <a:endParaRPr lang="en-US"/>
        </a:p>
      </dgm:t>
    </dgm:pt>
    <dgm:pt modelId="{F5287809-3C15-4CCC-8752-80339C1152A5}" type="sibTrans" cxnId="{E25CC5FC-6634-43C9-B82A-600821DFEB2A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pointing right"/>
        </a:ext>
      </dgm:extLst>
    </dgm:pt>
    <dgm:pt modelId="{5D787C97-D980-4440-B210-928D6982299A}">
      <dgm:prSet phldrT="[Text]" custT="1"/>
      <dgm:spPr/>
      <dgm:t>
        <a:bodyPr/>
        <a:lstStyle/>
        <a:p>
          <a:r>
            <a:rPr lang="en-US" sz="2400" b="1" dirty="0"/>
            <a:t>In House Cardinal Common Assessments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D85245B8-A960-43B4-AB37-E2A2097E6463}" type="parTrans" cxnId="{87BE6BD6-C499-4615-8EF5-B677B4CFE8C6}">
      <dgm:prSet/>
      <dgm:spPr/>
      <dgm:t>
        <a:bodyPr/>
        <a:lstStyle/>
        <a:p>
          <a:endParaRPr lang="en-US"/>
        </a:p>
      </dgm:t>
    </dgm:pt>
    <dgm:pt modelId="{C1CF9C7E-E63B-423A-9EB1-3CB2E27F093C}" type="sibTrans" cxnId="{87BE6BD6-C499-4615-8EF5-B677B4CFE8C6}">
      <dgm:prSet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title="Arrow pointing right"/>
        </a:ext>
      </dgm:extLst>
    </dgm:pt>
    <dgm:pt modelId="{7E5BF415-DD7C-46CE-81EA-C533FD19D64E}">
      <dgm:prSet phldrT="[Text]" custT="1"/>
      <dgm:spPr/>
      <dgm:t>
        <a:bodyPr/>
        <a:lstStyle/>
        <a:p>
          <a:r>
            <a:rPr lang="en-US" sz="2400" b="1" dirty="0"/>
            <a:t>District Common Formative Assessments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3496D105-5B69-4ADE-96EF-122A5A850C05}" type="parTrans" cxnId="{4113378F-425D-41CC-A9CB-1FFF4FEF0016}">
      <dgm:prSet/>
      <dgm:spPr/>
      <dgm:t>
        <a:bodyPr/>
        <a:lstStyle/>
        <a:p>
          <a:endParaRPr lang="en-US"/>
        </a:p>
      </dgm:t>
    </dgm:pt>
    <dgm:pt modelId="{1F5FC802-6D69-4E46-BE07-5E20756FDADA}" type="sibTrans" cxnId="{4113378F-425D-41CC-A9CB-1FFF4FEF0016}">
      <dgm:prSet/>
      <dgm:spPr/>
      <dgm:t>
        <a:bodyPr/>
        <a:lstStyle/>
        <a:p>
          <a:endParaRPr lang="en-US"/>
        </a:p>
      </dgm:t>
    </dgm:pt>
    <dgm:pt modelId="{7D42F940-1A8D-4C89-9771-7FD22DB6EDAB}">
      <dgm:prSet phldrT="[Text]" custT="1"/>
      <dgm:spPr/>
      <dgm:t>
        <a:bodyPr/>
        <a:lstStyle/>
        <a:p>
          <a:r>
            <a:rPr lang="en-US" sz="2800" b="1" dirty="0"/>
            <a:t>TN Ready/TCAP Testing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A6561394-C7DE-4153-98B7-3AB26B05D2A5}" type="parTrans" cxnId="{DDFD4820-475B-4FE5-89DD-D656861F9E70}">
      <dgm:prSet/>
      <dgm:spPr/>
      <dgm:t>
        <a:bodyPr/>
        <a:lstStyle/>
        <a:p>
          <a:endParaRPr lang="en-US"/>
        </a:p>
      </dgm:t>
    </dgm:pt>
    <dgm:pt modelId="{EF185F20-D3D8-4E17-ADCE-D78DA8C310BE}" type="sibTrans" cxnId="{DDFD4820-475B-4FE5-89DD-D656861F9E70}">
      <dgm:prSet/>
      <dgm:spPr/>
      <dgm:t>
        <a:bodyPr/>
        <a:lstStyle/>
        <a:p>
          <a:endParaRPr lang="en-US"/>
        </a:p>
      </dgm:t>
    </dgm:pt>
    <dgm:pt modelId="{50DD91C8-6021-400F-8A2B-438460A6EE34}">
      <dgm:prSet phldrT="[Text]" custT="1"/>
      <dgm:spPr/>
      <dgm:t>
        <a:bodyPr/>
        <a:lstStyle/>
        <a:p>
          <a:r>
            <a:rPr lang="en-US" sz="2400" dirty="0"/>
            <a:t>Fall, Winter, Spring</a:t>
          </a:r>
        </a:p>
      </dgm:t>
    </dgm:pt>
    <dgm:pt modelId="{243A6CD1-EA8D-48D7-A9F0-78142700B6AB}" type="parTrans" cxnId="{8F3C5C0C-3335-49AD-A728-E463A607C66C}">
      <dgm:prSet/>
      <dgm:spPr/>
      <dgm:t>
        <a:bodyPr/>
        <a:lstStyle/>
        <a:p>
          <a:endParaRPr lang="en-US"/>
        </a:p>
      </dgm:t>
    </dgm:pt>
    <dgm:pt modelId="{54076D71-CB09-4495-A6F6-B4A3585470BF}" type="sibTrans" cxnId="{8F3C5C0C-3335-49AD-A728-E463A607C66C}">
      <dgm:prSet/>
      <dgm:spPr/>
      <dgm:t>
        <a:bodyPr/>
        <a:lstStyle/>
        <a:p>
          <a:endParaRPr lang="en-US"/>
        </a:p>
      </dgm:t>
    </dgm:pt>
    <dgm:pt modelId="{19AE1B7B-4D0B-44A4-B91B-289DDA8E9F3E}">
      <dgm:prSet custT="1"/>
      <dgm:spPr/>
      <dgm:t>
        <a:bodyPr/>
        <a:lstStyle/>
        <a:p>
          <a:r>
            <a:rPr lang="en-US" sz="2400" dirty="0"/>
            <a:t>Bi-Weekly</a:t>
          </a:r>
        </a:p>
      </dgm:t>
    </dgm:pt>
    <dgm:pt modelId="{36999072-200C-4A5D-BC4F-1655C7F66533}" type="parTrans" cxnId="{61D4154B-26E6-4E2A-B7D3-8E4DA7C0428C}">
      <dgm:prSet/>
      <dgm:spPr/>
      <dgm:t>
        <a:bodyPr/>
        <a:lstStyle/>
        <a:p>
          <a:endParaRPr lang="en-US"/>
        </a:p>
      </dgm:t>
    </dgm:pt>
    <dgm:pt modelId="{B41C3845-1365-4AD0-A7C7-C5C4DBED6DB9}" type="sibTrans" cxnId="{61D4154B-26E6-4E2A-B7D3-8E4DA7C0428C}">
      <dgm:prSet/>
      <dgm:spPr/>
      <dgm:t>
        <a:bodyPr/>
        <a:lstStyle/>
        <a:p>
          <a:endParaRPr lang="en-US"/>
        </a:p>
      </dgm:t>
    </dgm:pt>
    <dgm:pt modelId="{1F037B82-2334-405C-9F86-52451FAFDE97}">
      <dgm:prSet custT="1"/>
      <dgm:spPr/>
      <dgm:t>
        <a:bodyPr/>
        <a:lstStyle/>
        <a:p>
          <a:r>
            <a:rPr lang="en-US" sz="2400" dirty="0"/>
            <a:t>Fall, Winter, Spring</a:t>
          </a:r>
        </a:p>
      </dgm:t>
    </dgm:pt>
    <dgm:pt modelId="{64355C95-8A22-4AEB-9E09-AC2B1E86611A}" type="parTrans" cxnId="{717AB796-4D3B-4FFA-BF7B-F84F4E52441A}">
      <dgm:prSet/>
      <dgm:spPr/>
      <dgm:t>
        <a:bodyPr/>
        <a:lstStyle/>
        <a:p>
          <a:endParaRPr lang="en-US"/>
        </a:p>
      </dgm:t>
    </dgm:pt>
    <dgm:pt modelId="{C3C53C3F-A8A2-4B61-95A4-561E86EB4DCE}" type="sibTrans" cxnId="{717AB796-4D3B-4FFA-BF7B-F84F4E52441A}">
      <dgm:prSet/>
      <dgm:spPr/>
      <dgm:t>
        <a:bodyPr/>
        <a:lstStyle/>
        <a:p>
          <a:endParaRPr lang="en-US"/>
        </a:p>
      </dgm:t>
    </dgm:pt>
    <dgm:pt modelId="{1F8791E4-21AB-4D7D-9365-2719A4CA56E6}">
      <dgm:prSet custT="1"/>
      <dgm:spPr/>
      <dgm:t>
        <a:bodyPr/>
        <a:lstStyle/>
        <a:p>
          <a:r>
            <a:rPr lang="en-US" sz="2400" dirty="0"/>
            <a:t>April of 2024</a:t>
          </a:r>
        </a:p>
      </dgm:t>
    </dgm:pt>
    <dgm:pt modelId="{F7015F81-8343-47A7-8941-FB9CA364A5BE}" type="parTrans" cxnId="{9276082A-3486-44B7-B2E8-863184E1B751}">
      <dgm:prSet/>
      <dgm:spPr/>
      <dgm:t>
        <a:bodyPr/>
        <a:lstStyle/>
        <a:p>
          <a:endParaRPr lang="en-US"/>
        </a:p>
      </dgm:t>
    </dgm:pt>
    <dgm:pt modelId="{10716A1E-9504-4F32-9BC8-F5E7B9D66F15}" type="sibTrans" cxnId="{9276082A-3486-44B7-B2E8-863184E1B751}">
      <dgm:prSet/>
      <dgm:spPr/>
      <dgm:t>
        <a:bodyPr/>
        <a:lstStyle/>
        <a:p>
          <a:endParaRPr lang="en-US"/>
        </a:p>
      </dgm:t>
    </dgm:pt>
    <dgm:pt modelId="{184D519D-06B9-4538-8280-7E43FD6049C6}" type="pres">
      <dgm:prSet presAssocID="{51FB8555-540F-4EF7-8D46-8ABB018A3B6F}" presName="outerComposite" presStyleCnt="0">
        <dgm:presLayoutVars>
          <dgm:chMax val="5"/>
          <dgm:dir/>
          <dgm:resizeHandles val="exact"/>
        </dgm:presLayoutVars>
      </dgm:prSet>
      <dgm:spPr/>
    </dgm:pt>
    <dgm:pt modelId="{609B1E20-2916-4226-8A91-8A7731E96E59}" type="pres">
      <dgm:prSet presAssocID="{51FB8555-540F-4EF7-8D46-8ABB018A3B6F}" presName="dummyMaxCanvas" presStyleCnt="0">
        <dgm:presLayoutVars/>
      </dgm:prSet>
      <dgm:spPr/>
    </dgm:pt>
    <dgm:pt modelId="{3F5B10B8-C239-42E3-A0EC-33F9A06E668B}" type="pres">
      <dgm:prSet presAssocID="{51FB8555-540F-4EF7-8D46-8ABB018A3B6F}" presName="FourNodes_1" presStyleLbl="node1" presStyleIdx="0" presStyleCnt="4">
        <dgm:presLayoutVars>
          <dgm:bulletEnabled val="1"/>
        </dgm:presLayoutVars>
      </dgm:prSet>
      <dgm:spPr/>
    </dgm:pt>
    <dgm:pt modelId="{D574F4F0-C96C-42EA-A155-14AC508A222D}" type="pres">
      <dgm:prSet presAssocID="{51FB8555-540F-4EF7-8D46-8ABB018A3B6F}" presName="FourNodes_2" presStyleLbl="node1" presStyleIdx="1" presStyleCnt="4">
        <dgm:presLayoutVars>
          <dgm:bulletEnabled val="1"/>
        </dgm:presLayoutVars>
      </dgm:prSet>
      <dgm:spPr/>
    </dgm:pt>
    <dgm:pt modelId="{98ADB848-EADD-4497-BFAD-8CC9FD6A4B1D}" type="pres">
      <dgm:prSet presAssocID="{51FB8555-540F-4EF7-8D46-8ABB018A3B6F}" presName="FourNodes_3" presStyleLbl="node1" presStyleIdx="2" presStyleCnt="4">
        <dgm:presLayoutVars>
          <dgm:bulletEnabled val="1"/>
        </dgm:presLayoutVars>
      </dgm:prSet>
      <dgm:spPr/>
    </dgm:pt>
    <dgm:pt modelId="{EEC5A387-EB23-4076-8E60-7A8605D227BA}" type="pres">
      <dgm:prSet presAssocID="{51FB8555-540F-4EF7-8D46-8ABB018A3B6F}" presName="FourNodes_4" presStyleLbl="node1" presStyleIdx="3" presStyleCnt="4">
        <dgm:presLayoutVars>
          <dgm:bulletEnabled val="1"/>
        </dgm:presLayoutVars>
      </dgm:prSet>
      <dgm:spPr/>
    </dgm:pt>
    <dgm:pt modelId="{495D1CE8-8748-4A86-8503-2F9DA901A1D3}" type="pres">
      <dgm:prSet presAssocID="{51FB8555-540F-4EF7-8D46-8ABB018A3B6F}" presName="FourConn_1-2" presStyleLbl="fgAccFollowNode1" presStyleIdx="0" presStyleCnt="3">
        <dgm:presLayoutVars>
          <dgm:bulletEnabled val="1"/>
        </dgm:presLayoutVars>
      </dgm:prSet>
      <dgm:spPr/>
    </dgm:pt>
    <dgm:pt modelId="{62A7B426-1651-4EFC-99BB-0031C4E1148A}" type="pres">
      <dgm:prSet presAssocID="{51FB8555-540F-4EF7-8D46-8ABB018A3B6F}" presName="FourConn_2-3" presStyleLbl="fgAccFollowNode1" presStyleIdx="1" presStyleCnt="3">
        <dgm:presLayoutVars>
          <dgm:bulletEnabled val="1"/>
        </dgm:presLayoutVars>
      </dgm:prSet>
      <dgm:spPr/>
    </dgm:pt>
    <dgm:pt modelId="{A1EF9BC6-607E-4D89-8D03-85B58C51C8B5}" type="pres">
      <dgm:prSet presAssocID="{51FB8555-540F-4EF7-8D46-8ABB018A3B6F}" presName="FourConn_3-4" presStyleLbl="fgAccFollowNode1" presStyleIdx="2" presStyleCnt="3">
        <dgm:presLayoutVars>
          <dgm:bulletEnabled val="1"/>
        </dgm:presLayoutVars>
      </dgm:prSet>
      <dgm:spPr/>
    </dgm:pt>
    <dgm:pt modelId="{FCA3CE4E-9695-4534-8696-39605D875D49}" type="pres">
      <dgm:prSet presAssocID="{51FB8555-540F-4EF7-8D46-8ABB018A3B6F}" presName="FourNodes_1_text" presStyleLbl="node1" presStyleIdx="3" presStyleCnt="4">
        <dgm:presLayoutVars>
          <dgm:bulletEnabled val="1"/>
        </dgm:presLayoutVars>
      </dgm:prSet>
      <dgm:spPr/>
    </dgm:pt>
    <dgm:pt modelId="{08C8F126-C694-42A2-8926-AEE300E43AE1}" type="pres">
      <dgm:prSet presAssocID="{51FB8555-540F-4EF7-8D46-8ABB018A3B6F}" presName="FourNodes_2_text" presStyleLbl="node1" presStyleIdx="3" presStyleCnt="4">
        <dgm:presLayoutVars>
          <dgm:bulletEnabled val="1"/>
        </dgm:presLayoutVars>
      </dgm:prSet>
      <dgm:spPr/>
    </dgm:pt>
    <dgm:pt modelId="{1ADBEF95-A049-4D54-8365-D17894BCA065}" type="pres">
      <dgm:prSet presAssocID="{51FB8555-540F-4EF7-8D46-8ABB018A3B6F}" presName="FourNodes_3_text" presStyleLbl="node1" presStyleIdx="3" presStyleCnt="4">
        <dgm:presLayoutVars>
          <dgm:bulletEnabled val="1"/>
        </dgm:presLayoutVars>
      </dgm:prSet>
      <dgm:spPr/>
    </dgm:pt>
    <dgm:pt modelId="{03B86EF4-3D03-456B-ABEC-DCF6B1F63349}" type="pres">
      <dgm:prSet presAssocID="{51FB8555-540F-4EF7-8D46-8ABB018A3B6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F3C5C0C-3335-49AD-A728-E463A607C66C}" srcId="{C1C0BC68-A810-4B5F-92EF-C6470DBD2260}" destId="{50DD91C8-6021-400F-8A2B-438460A6EE34}" srcOrd="0" destOrd="0" parTransId="{243A6CD1-EA8D-48D7-A9F0-78142700B6AB}" sibTransId="{54076D71-CB09-4495-A6F6-B4A3585470BF}"/>
    <dgm:cxn modelId="{E2BA410D-4504-4993-A755-300214E1B7D9}" type="presOf" srcId="{C1CF9C7E-E63B-423A-9EB1-3CB2E27F093C}" destId="{62A7B426-1651-4EFC-99BB-0031C4E1148A}" srcOrd="0" destOrd="0" presId="urn:microsoft.com/office/officeart/2005/8/layout/vProcess5"/>
    <dgm:cxn modelId="{DDFD4820-475B-4FE5-89DD-D656861F9E70}" srcId="{51FB8555-540F-4EF7-8D46-8ABB018A3B6F}" destId="{7D42F940-1A8D-4C89-9771-7FD22DB6EDAB}" srcOrd="3" destOrd="0" parTransId="{A6561394-C7DE-4153-98B7-3AB26B05D2A5}" sibTransId="{EF185F20-D3D8-4E17-ADCE-D78DA8C310BE}"/>
    <dgm:cxn modelId="{F97F0826-ED44-49EB-BE03-F5821E32D16E}" type="presOf" srcId="{F5287809-3C15-4CCC-8752-80339C1152A5}" destId="{495D1CE8-8748-4A86-8503-2F9DA901A1D3}" srcOrd="0" destOrd="0" presId="urn:microsoft.com/office/officeart/2005/8/layout/vProcess5"/>
    <dgm:cxn modelId="{9276082A-3486-44B7-B2E8-863184E1B751}" srcId="{7D42F940-1A8D-4C89-9771-7FD22DB6EDAB}" destId="{1F8791E4-21AB-4D7D-9365-2719A4CA56E6}" srcOrd="0" destOrd="0" parTransId="{F7015F81-8343-47A7-8941-FB9CA364A5BE}" sibTransId="{10716A1E-9504-4F32-9BC8-F5E7B9D66F15}"/>
    <dgm:cxn modelId="{8EF42A2C-95C1-4008-841F-4D29022E898A}" type="presOf" srcId="{7D42F940-1A8D-4C89-9771-7FD22DB6EDAB}" destId="{03B86EF4-3D03-456B-ABEC-DCF6B1F63349}" srcOrd="1" destOrd="0" presId="urn:microsoft.com/office/officeart/2005/8/layout/vProcess5"/>
    <dgm:cxn modelId="{EC02DE66-450C-4B6C-A2E8-F3D66905BCD1}" type="presOf" srcId="{1F037B82-2334-405C-9F86-52451FAFDE97}" destId="{1ADBEF95-A049-4D54-8365-D17894BCA065}" srcOrd="1" destOrd="1" presId="urn:microsoft.com/office/officeart/2005/8/layout/vProcess5"/>
    <dgm:cxn modelId="{61D4154B-26E6-4E2A-B7D3-8E4DA7C0428C}" srcId="{5D787C97-D980-4440-B210-928D6982299A}" destId="{19AE1B7B-4D0B-44A4-B91B-289DDA8E9F3E}" srcOrd="0" destOrd="0" parTransId="{36999072-200C-4A5D-BC4F-1655C7F66533}" sibTransId="{B41C3845-1365-4AD0-A7C7-C5C4DBED6DB9}"/>
    <dgm:cxn modelId="{744D596C-FBB8-4984-84F7-1F10D013993F}" type="presOf" srcId="{C1C0BC68-A810-4B5F-92EF-C6470DBD2260}" destId="{FCA3CE4E-9695-4534-8696-39605D875D49}" srcOrd="1" destOrd="0" presId="urn:microsoft.com/office/officeart/2005/8/layout/vProcess5"/>
    <dgm:cxn modelId="{E8F12453-28EC-4940-AFF8-C6D3FF405C7B}" type="presOf" srcId="{5D787C97-D980-4440-B210-928D6982299A}" destId="{D574F4F0-C96C-42EA-A155-14AC508A222D}" srcOrd="0" destOrd="0" presId="urn:microsoft.com/office/officeart/2005/8/layout/vProcess5"/>
    <dgm:cxn modelId="{B9B39C76-BB4B-4D2D-B67F-FE9837066FA2}" type="presOf" srcId="{1F8791E4-21AB-4D7D-9365-2719A4CA56E6}" destId="{EEC5A387-EB23-4076-8E60-7A8605D227BA}" srcOrd="0" destOrd="1" presId="urn:microsoft.com/office/officeart/2005/8/layout/vProcess5"/>
    <dgm:cxn modelId="{1DA5FB58-AD7A-4611-B04F-1F35205385D7}" type="presOf" srcId="{51FB8555-540F-4EF7-8D46-8ABB018A3B6F}" destId="{184D519D-06B9-4538-8280-7E43FD6049C6}" srcOrd="0" destOrd="0" presId="urn:microsoft.com/office/officeart/2005/8/layout/vProcess5"/>
    <dgm:cxn modelId="{8414CD8D-B2F0-4D69-BCA3-0006F06F3023}" type="presOf" srcId="{19AE1B7B-4D0B-44A4-B91B-289DDA8E9F3E}" destId="{D574F4F0-C96C-42EA-A155-14AC508A222D}" srcOrd="0" destOrd="1" presId="urn:microsoft.com/office/officeart/2005/8/layout/vProcess5"/>
    <dgm:cxn modelId="{4113378F-425D-41CC-A9CB-1FFF4FEF0016}" srcId="{51FB8555-540F-4EF7-8D46-8ABB018A3B6F}" destId="{7E5BF415-DD7C-46CE-81EA-C533FD19D64E}" srcOrd="2" destOrd="0" parTransId="{3496D105-5B69-4ADE-96EF-122A5A850C05}" sibTransId="{1F5FC802-6D69-4E46-BE07-5E20756FDADA}"/>
    <dgm:cxn modelId="{CC3C9994-05FD-4A71-AE69-0C6470F178A5}" type="presOf" srcId="{1F8791E4-21AB-4D7D-9365-2719A4CA56E6}" destId="{03B86EF4-3D03-456B-ABEC-DCF6B1F63349}" srcOrd="1" destOrd="1" presId="urn:microsoft.com/office/officeart/2005/8/layout/vProcess5"/>
    <dgm:cxn modelId="{717AB796-4D3B-4FFA-BF7B-F84F4E52441A}" srcId="{7E5BF415-DD7C-46CE-81EA-C533FD19D64E}" destId="{1F037B82-2334-405C-9F86-52451FAFDE97}" srcOrd="0" destOrd="0" parTransId="{64355C95-8A22-4AEB-9E09-AC2B1E86611A}" sibTransId="{C3C53C3F-A8A2-4B61-95A4-561E86EB4DCE}"/>
    <dgm:cxn modelId="{6C0ED0AA-E82C-4C26-A134-1844FF641C9A}" type="presOf" srcId="{50DD91C8-6021-400F-8A2B-438460A6EE34}" destId="{FCA3CE4E-9695-4534-8696-39605D875D49}" srcOrd="1" destOrd="1" presId="urn:microsoft.com/office/officeart/2005/8/layout/vProcess5"/>
    <dgm:cxn modelId="{B6C83FAE-32BB-44FD-8D46-99983D6830BC}" type="presOf" srcId="{1F5FC802-6D69-4E46-BE07-5E20756FDADA}" destId="{A1EF9BC6-607E-4D89-8D03-85B58C51C8B5}" srcOrd="0" destOrd="0" presId="urn:microsoft.com/office/officeart/2005/8/layout/vProcess5"/>
    <dgm:cxn modelId="{1FDF7AB7-9D81-4EF9-A737-413A4A0A27DE}" type="presOf" srcId="{19AE1B7B-4D0B-44A4-B91B-289DDA8E9F3E}" destId="{08C8F126-C694-42A2-8926-AEE300E43AE1}" srcOrd="1" destOrd="1" presId="urn:microsoft.com/office/officeart/2005/8/layout/vProcess5"/>
    <dgm:cxn modelId="{C70BDDC4-07DA-4DC8-AB3E-2E6B9C9CA09D}" type="presOf" srcId="{1F037B82-2334-405C-9F86-52451FAFDE97}" destId="{98ADB848-EADD-4497-BFAD-8CC9FD6A4B1D}" srcOrd="0" destOrd="1" presId="urn:microsoft.com/office/officeart/2005/8/layout/vProcess5"/>
    <dgm:cxn modelId="{2564D3C5-1457-4505-B963-2CA8D78BFA4C}" type="presOf" srcId="{5D787C97-D980-4440-B210-928D6982299A}" destId="{08C8F126-C694-42A2-8926-AEE300E43AE1}" srcOrd="1" destOrd="0" presId="urn:microsoft.com/office/officeart/2005/8/layout/vProcess5"/>
    <dgm:cxn modelId="{3DB0B5C6-3654-4B4F-8CE5-025EDCA5C6D7}" type="presOf" srcId="{7E5BF415-DD7C-46CE-81EA-C533FD19D64E}" destId="{98ADB848-EADD-4497-BFAD-8CC9FD6A4B1D}" srcOrd="0" destOrd="0" presId="urn:microsoft.com/office/officeart/2005/8/layout/vProcess5"/>
    <dgm:cxn modelId="{EB8513CB-10C7-4816-A538-8C555D57BBE3}" type="presOf" srcId="{50DD91C8-6021-400F-8A2B-438460A6EE34}" destId="{3F5B10B8-C239-42E3-A0EC-33F9A06E668B}" srcOrd="0" destOrd="1" presId="urn:microsoft.com/office/officeart/2005/8/layout/vProcess5"/>
    <dgm:cxn modelId="{8F6611CC-E594-457C-9189-8BD77E07AD18}" type="presOf" srcId="{7E5BF415-DD7C-46CE-81EA-C533FD19D64E}" destId="{1ADBEF95-A049-4D54-8365-D17894BCA065}" srcOrd="1" destOrd="0" presId="urn:microsoft.com/office/officeart/2005/8/layout/vProcess5"/>
    <dgm:cxn modelId="{87BE6BD6-C499-4615-8EF5-B677B4CFE8C6}" srcId="{51FB8555-540F-4EF7-8D46-8ABB018A3B6F}" destId="{5D787C97-D980-4440-B210-928D6982299A}" srcOrd="1" destOrd="0" parTransId="{D85245B8-A960-43B4-AB37-E2A2097E6463}" sibTransId="{C1CF9C7E-E63B-423A-9EB1-3CB2E27F093C}"/>
    <dgm:cxn modelId="{518664E3-9C27-4A5F-B16A-641F25F2BB24}" type="presOf" srcId="{C1C0BC68-A810-4B5F-92EF-C6470DBD2260}" destId="{3F5B10B8-C239-42E3-A0EC-33F9A06E668B}" srcOrd="0" destOrd="0" presId="urn:microsoft.com/office/officeart/2005/8/layout/vProcess5"/>
    <dgm:cxn modelId="{4456C6FA-5369-4771-BB7F-2499FBCC0049}" type="presOf" srcId="{7D42F940-1A8D-4C89-9771-7FD22DB6EDAB}" destId="{EEC5A387-EB23-4076-8E60-7A8605D227BA}" srcOrd="0" destOrd="0" presId="urn:microsoft.com/office/officeart/2005/8/layout/vProcess5"/>
    <dgm:cxn modelId="{E25CC5FC-6634-43C9-B82A-600821DFEB2A}" srcId="{51FB8555-540F-4EF7-8D46-8ABB018A3B6F}" destId="{C1C0BC68-A810-4B5F-92EF-C6470DBD2260}" srcOrd="0" destOrd="0" parTransId="{DCC0BBCA-D868-4FF6-B174-2CC347601C09}" sibTransId="{F5287809-3C15-4CCC-8752-80339C1152A5}"/>
    <dgm:cxn modelId="{AB3FADBD-2449-49B3-A890-A40B95ACBE03}" type="presParOf" srcId="{184D519D-06B9-4538-8280-7E43FD6049C6}" destId="{609B1E20-2916-4226-8A91-8A7731E96E59}" srcOrd="0" destOrd="0" presId="urn:microsoft.com/office/officeart/2005/8/layout/vProcess5"/>
    <dgm:cxn modelId="{73330AC4-0CE1-4F7C-ABA4-472648CDC3ED}" type="presParOf" srcId="{184D519D-06B9-4538-8280-7E43FD6049C6}" destId="{3F5B10B8-C239-42E3-A0EC-33F9A06E668B}" srcOrd="1" destOrd="0" presId="urn:microsoft.com/office/officeart/2005/8/layout/vProcess5"/>
    <dgm:cxn modelId="{C2EA76AF-BA14-47FD-B431-5397E79FCC9C}" type="presParOf" srcId="{184D519D-06B9-4538-8280-7E43FD6049C6}" destId="{D574F4F0-C96C-42EA-A155-14AC508A222D}" srcOrd="2" destOrd="0" presId="urn:microsoft.com/office/officeart/2005/8/layout/vProcess5"/>
    <dgm:cxn modelId="{46F7FB93-5287-4A68-BB49-19D4B83A6C5C}" type="presParOf" srcId="{184D519D-06B9-4538-8280-7E43FD6049C6}" destId="{98ADB848-EADD-4497-BFAD-8CC9FD6A4B1D}" srcOrd="3" destOrd="0" presId="urn:microsoft.com/office/officeart/2005/8/layout/vProcess5"/>
    <dgm:cxn modelId="{C84857EA-0D9D-4A1E-BA33-9F2E20B06F3B}" type="presParOf" srcId="{184D519D-06B9-4538-8280-7E43FD6049C6}" destId="{EEC5A387-EB23-4076-8E60-7A8605D227BA}" srcOrd="4" destOrd="0" presId="urn:microsoft.com/office/officeart/2005/8/layout/vProcess5"/>
    <dgm:cxn modelId="{186647F2-1AA1-410B-9DBC-B8086117D4D9}" type="presParOf" srcId="{184D519D-06B9-4538-8280-7E43FD6049C6}" destId="{495D1CE8-8748-4A86-8503-2F9DA901A1D3}" srcOrd="5" destOrd="0" presId="urn:microsoft.com/office/officeart/2005/8/layout/vProcess5"/>
    <dgm:cxn modelId="{6253A6D1-9FE3-47DD-AEF5-067B80B44CA7}" type="presParOf" srcId="{184D519D-06B9-4538-8280-7E43FD6049C6}" destId="{62A7B426-1651-4EFC-99BB-0031C4E1148A}" srcOrd="6" destOrd="0" presId="urn:microsoft.com/office/officeart/2005/8/layout/vProcess5"/>
    <dgm:cxn modelId="{D7625FB3-21AD-4B7A-8CA3-6B7359BB2CDA}" type="presParOf" srcId="{184D519D-06B9-4538-8280-7E43FD6049C6}" destId="{A1EF9BC6-607E-4D89-8D03-85B58C51C8B5}" srcOrd="7" destOrd="0" presId="urn:microsoft.com/office/officeart/2005/8/layout/vProcess5"/>
    <dgm:cxn modelId="{03DBA095-65F0-4502-9E5F-E253983C04D6}" type="presParOf" srcId="{184D519D-06B9-4538-8280-7E43FD6049C6}" destId="{FCA3CE4E-9695-4534-8696-39605D875D49}" srcOrd="8" destOrd="0" presId="urn:microsoft.com/office/officeart/2005/8/layout/vProcess5"/>
    <dgm:cxn modelId="{41CD62D0-E753-47C4-8C65-4A2AD92E8DEE}" type="presParOf" srcId="{184D519D-06B9-4538-8280-7E43FD6049C6}" destId="{08C8F126-C694-42A2-8926-AEE300E43AE1}" srcOrd="9" destOrd="0" presId="urn:microsoft.com/office/officeart/2005/8/layout/vProcess5"/>
    <dgm:cxn modelId="{B851C440-62BD-4F0B-935B-B274335BEA54}" type="presParOf" srcId="{184D519D-06B9-4538-8280-7E43FD6049C6}" destId="{1ADBEF95-A049-4D54-8365-D17894BCA065}" srcOrd="10" destOrd="0" presId="urn:microsoft.com/office/officeart/2005/8/layout/vProcess5"/>
    <dgm:cxn modelId="{8DC24BEE-821F-4E99-AD84-A36FBDC9A94A}" type="presParOf" srcId="{184D519D-06B9-4538-8280-7E43FD6049C6}" destId="{03B86EF4-3D03-456B-ABEC-DCF6B1F6334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72699-0AD5-B743-AB5F-BF8E1742C022}">
      <dsp:nvSpPr>
        <dsp:cNvPr id="0" name=""/>
        <dsp:cNvSpPr/>
      </dsp:nvSpPr>
      <dsp:spPr>
        <a:xfrm>
          <a:off x="2853330" y="1726005"/>
          <a:ext cx="2519296" cy="2697938"/>
        </a:xfrm>
        <a:prstGeom prst="roundRect">
          <a:avLst/>
        </a:prstGeom>
        <a:solidFill>
          <a:srgbClr val="0000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ysClr val="window" lastClr="FFFFFF"/>
              </a:solidFill>
              <a:latin typeface="Impact" panose="020B0806030902050204"/>
              <a:ea typeface="+mn-ea"/>
              <a:cs typeface="+mn-cs"/>
            </a:rPr>
            <a:t>Title I Funds</a:t>
          </a:r>
        </a:p>
      </dsp:txBody>
      <dsp:txXfrm>
        <a:off x="2976312" y="1848987"/>
        <a:ext cx="2273332" cy="2451974"/>
      </dsp:txXfrm>
    </dsp:sp>
    <dsp:sp modelId="{5466D350-3855-AE4A-B43C-EA3ECA2E45C0}">
      <dsp:nvSpPr>
        <dsp:cNvPr id="0" name=""/>
        <dsp:cNvSpPr/>
      </dsp:nvSpPr>
      <dsp:spPr>
        <a:xfrm rot="16163503">
          <a:off x="3815796" y="1446133"/>
          <a:ext cx="5597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3308" y="0"/>
              </a:lnTo>
            </a:path>
          </a:pathLst>
        </a:custGeom>
        <a:noFill/>
        <a:ln w="19050" cap="flat" cmpd="sng" algn="ctr">
          <a:solidFill>
            <a:srgbClr val="7F9A71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B5D4F-3812-3D4E-B58C-C804C21A95A9}">
      <dsp:nvSpPr>
        <dsp:cNvPr id="0" name=""/>
        <dsp:cNvSpPr/>
      </dsp:nvSpPr>
      <dsp:spPr>
        <a:xfrm>
          <a:off x="2648448" y="48391"/>
          <a:ext cx="2876660" cy="1117870"/>
        </a:xfrm>
        <a:prstGeom prst="roundRect">
          <a:avLst/>
        </a:prstGeom>
        <a:solidFill>
          <a:srgbClr val="008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ysClr val="window" lastClr="FFFFFF"/>
              </a:solidFill>
              <a:latin typeface="Impact" panose="020B0806030902050204"/>
              <a:ea typeface="+mn-ea"/>
              <a:cs typeface="+mn-cs"/>
            </a:rPr>
            <a:t>School wide</a:t>
          </a:r>
        </a:p>
      </dsp:txBody>
      <dsp:txXfrm>
        <a:off x="2703018" y="102961"/>
        <a:ext cx="2767520" cy="1008730"/>
      </dsp:txXfrm>
    </dsp:sp>
    <dsp:sp modelId="{4D0730AF-9AF4-0347-B7F3-2ADB91DBB3B9}">
      <dsp:nvSpPr>
        <dsp:cNvPr id="0" name=""/>
        <dsp:cNvSpPr/>
      </dsp:nvSpPr>
      <dsp:spPr>
        <a:xfrm rot="1615776">
          <a:off x="5344810" y="3831024"/>
          <a:ext cx="51303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5290" y="0"/>
              </a:lnTo>
            </a:path>
          </a:pathLst>
        </a:custGeom>
        <a:noFill/>
        <a:ln w="19050" cap="flat" cmpd="sng" algn="ctr">
          <a:solidFill>
            <a:srgbClr val="7F9A71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D75AD-9956-2249-BAEC-DD889AE898FC}">
      <dsp:nvSpPr>
        <dsp:cNvPr id="0" name=""/>
        <dsp:cNvSpPr/>
      </dsp:nvSpPr>
      <dsp:spPr>
        <a:xfrm>
          <a:off x="5830026" y="3634034"/>
          <a:ext cx="2561488" cy="1927510"/>
        </a:xfrm>
        <a:prstGeom prst="roundRect">
          <a:avLst/>
        </a:prstGeom>
        <a:solidFill>
          <a:srgbClr val="FF33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" lastClr="FFFFFF"/>
              </a:solidFill>
              <a:latin typeface="Impact" panose="020B0806030902050204"/>
              <a:ea typeface="+mn-ea"/>
              <a:cs typeface="+mn-cs"/>
            </a:rPr>
            <a:t>Professional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ysClr val="window" lastClr="FFFFFF"/>
              </a:solidFill>
              <a:latin typeface="Impact" panose="020B0806030902050204"/>
              <a:ea typeface="+mn-ea"/>
              <a:cs typeface="+mn-cs"/>
            </a:rPr>
            <a:t>Development</a:t>
          </a:r>
        </a:p>
      </dsp:txBody>
      <dsp:txXfrm>
        <a:off x="5924119" y="3728127"/>
        <a:ext cx="2373302" cy="1739324"/>
      </dsp:txXfrm>
    </dsp:sp>
    <dsp:sp modelId="{A231AE00-7D19-B640-9DD4-83C1A40B9BCF}">
      <dsp:nvSpPr>
        <dsp:cNvPr id="0" name=""/>
        <dsp:cNvSpPr/>
      </dsp:nvSpPr>
      <dsp:spPr>
        <a:xfrm rot="9375431">
          <a:off x="2091929" y="3789100"/>
          <a:ext cx="7950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1493" y="0"/>
              </a:lnTo>
            </a:path>
          </a:pathLst>
        </a:custGeom>
        <a:noFill/>
        <a:ln w="19050" cap="flat" cmpd="sng" algn="ctr">
          <a:solidFill>
            <a:srgbClr val="7F9A71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6E82D-B369-F243-8F81-88FBDF11E603}">
      <dsp:nvSpPr>
        <dsp:cNvPr id="0" name=""/>
        <dsp:cNvSpPr/>
      </dsp:nvSpPr>
      <dsp:spPr>
        <a:xfrm>
          <a:off x="0" y="3356094"/>
          <a:ext cx="2125574" cy="2121081"/>
        </a:xfrm>
        <a:prstGeom prst="roundRect">
          <a:avLst/>
        </a:prstGeom>
        <a:solidFill>
          <a:srgbClr val="FF66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ysClr val="window" lastClr="FFFFFF"/>
              </a:solidFill>
              <a:latin typeface="Impact" panose="020B0806030902050204"/>
              <a:ea typeface="+mn-ea"/>
              <a:cs typeface="+mn-cs"/>
            </a:rPr>
            <a:t>Parental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ysClr val="window" lastClr="FFFFFF"/>
              </a:solidFill>
              <a:latin typeface="Impact" panose="020B0806030902050204"/>
              <a:ea typeface="+mn-ea"/>
              <a:cs typeface="+mn-cs"/>
            </a:rPr>
            <a:t>Involvement</a:t>
          </a:r>
        </a:p>
      </dsp:txBody>
      <dsp:txXfrm>
        <a:off x="103543" y="3459637"/>
        <a:ext cx="1918488" cy="1913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9AE48-075F-430D-B914-B77E1B57E59A}">
      <dsp:nvSpPr>
        <dsp:cNvPr id="0" name=""/>
        <dsp:cNvSpPr/>
      </dsp:nvSpPr>
      <dsp:spPr>
        <a:xfrm>
          <a:off x="0" y="542467"/>
          <a:ext cx="938549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EC335-0355-4B6C-AF1A-A03B0B2DC968}">
      <dsp:nvSpPr>
        <dsp:cNvPr id="0" name=""/>
        <dsp:cNvSpPr/>
      </dsp:nvSpPr>
      <dsp:spPr>
        <a:xfrm>
          <a:off x="469274" y="40627"/>
          <a:ext cx="7633106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324" tIns="0" rIns="24832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Leadership</a:t>
          </a:r>
          <a:r>
            <a:rPr lang="en-US" sz="1800" kern="1200" dirty="0"/>
            <a:t>(In-town/Out of town PD, district level PD)</a:t>
          </a:r>
          <a:endParaRPr lang="en-US" sz="2800" kern="1200" dirty="0"/>
        </a:p>
      </dsp:txBody>
      <dsp:txXfrm>
        <a:off x="518270" y="89623"/>
        <a:ext cx="7535114" cy="905688"/>
      </dsp:txXfrm>
    </dsp:sp>
    <dsp:sp modelId="{05E6937A-5891-4A45-884F-4FB7F5F0FD81}">
      <dsp:nvSpPr>
        <dsp:cNvPr id="0" name=""/>
        <dsp:cNvSpPr/>
      </dsp:nvSpPr>
      <dsp:spPr>
        <a:xfrm>
          <a:off x="0" y="2115067"/>
          <a:ext cx="938549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0F4FD-2AEB-4728-A8E1-A4882019E042}">
      <dsp:nvSpPr>
        <dsp:cNvPr id="0" name=""/>
        <dsp:cNvSpPr/>
      </dsp:nvSpPr>
      <dsp:spPr>
        <a:xfrm>
          <a:off x="469274" y="1582867"/>
          <a:ext cx="7608929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324" tIns="0" rIns="24832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Educators</a:t>
          </a:r>
          <a:r>
            <a:rPr lang="en-US" sz="1400" kern="1200" dirty="0"/>
            <a:t>(District level PD, contracted vendor PD, school level PD)</a:t>
          </a:r>
          <a:endParaRPr lang="en-US" sz="1900" kern="1200" dirty="0"/>
        </a:p>
      </dsp:txBody>
      <dsp:txXfrm>
        <a:off x="518270" y="1631863"/>
        <a:ext cx="7510937" cy="905688"/>
      </dsp:txXfrm>
    </dsp:sp>
    <dsp:sp modelId="{B7CC999F-9B11-49DD-86F3-44F2A2DED1C1}">
      <dsp:nvSpPr>
        <dsp:cNvPr id="0" name=""/>
        <dsp:cNvSpPr/>
      </dsp:nvSpPr>
      <dsp:spPr>
        <a:xfrm>
          <a:off x="0" y="3626947"/>
          <a:ext cx="938549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5BA2D0-54C2-43F6-8BCD-7BFAAC0A65F8}">
      <dsp:nvSpPr>
        <dsp:cNvPr id="0" name=""/>
        <dsp:cNvSpPr/>
      </dsp:nvSpPr>
      <dsp:spPr>
        <a:xfrm>
          <a:off x="469274" y="3125107"/>
          <a:ext cx="7919223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324" tIns="0" rIns="248324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Parents/Families</a:t>
          </a:r>
          <a:r>
            <a:rPr lang="en-US" sz="1800" b="0" kern="1200" dirty="0"/>
            <a:t>(school level PD)</a:t>
          </a:r>
          <a:endParaRPr lang="en-US" sz="2800" b="0" kern="1200" dirty="0"/>
        </a:p>
      </dsp:txBody>
      <dsp:txXfrm>
        <a:off x="518270" y="3174103"/>
        <a:ext cx="7821231" cy="9056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A5B0A-BF59-49C4-BDAA-A2CD88947090}">
      <dsp:nvSpPr>
        <dsp:cNvPr id="0" name=""/>
        <dsp:cNvSpPr/>
      </dsp:nvSpPr>
      <dsp:spPr>
        <a:xfrm rot="5400000">
          <a:off x="-199730" y="203116"/>
          <a:ext cx="1331537" cy="9320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ELA</a:t>
          </a:r>
        </a:p>
      </dsp:txBody>
      <dsp:txXfrm rot="-5400000">
        <a:off x="1" y="469423"/>
        <a:ext cx="932076" cy="399461"/>
      </dsp:txXfrm>
    </dsp:sp>
    <dsp:sp modelId="{BC3C2596-29B9-416C-8283-6176147E3621}">
      <dsp:nvSpPr>
        <dsp:cNvPr id="0" name=""/>
        <dsp:cNvSpPr/>
      </dsp:nvSpPr>
      <dsp:spPr>
        <a:xfrm rot="5400000">
          <a:off x="5319663" y="-4384201"/>
          <a:ext cx="865499" cy="96406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MyPerspectives</a:t>
          </a:r>
          <a:r>
            <a:rPr lang="en-US" sz="2400" kern="1200" dirty="0"/>
            <a:t> (ELA)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Gradual Release of Responsibility</a:t>
          </a:r>
        </a:p>
      </dsp:txBody>
      <dsp:txXfrm rot="-5400000">
        <a:off x="932076" y="45636"/>
        <a:ext cx="9598423" cy="780999"/>
      </dsp:txXfrm>
    </dsp:sp>
    <dsp:sp modelId="{FE448864-CBBC-4001-9630-78E57930505E}">
      <dsp:nvSpPr>
        <dsp:cNvPr id="0" name=""/>
        <dsp:cNvSpPr/>
      </dsp:nvSpPr>
      <dsp:spPr>
        <a:xfrm rot="5400000">
          <a:off x="-199730" y="1388963"/>
          <a:ext cx="1331537" cy="9320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MATH</a:t>
          </a:r>
        </a:p>
      </dsp:txBody>
      <dsp:txXfrm rot="-5400000">
        <a:off x="1" y="1655270"/>
        <a:ext cx="932076" cy="399461"/>
      </dsp:txXfrm>
    </dsp:sp>
    <dsp:sp modelId="{A4DE40C8-B4D8-485A-AF8F-FF2F40123E2B}">
      <dsp:nvSpPr>
        <dsp:cNvPr id="0" name=""/>
        <dsp:cNvSpPr/>
      </dsp:nvSpPr>
      <dsp:spPr>
        <a:xfrm rot="5400000">
          <a:off x="5319663" y="-3198354"/>
          <a:ext cx="865499" cy="96406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Ready Classroom(Math)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Try IT, Discuss IT, Connect IT</a:t>
          </a:r>
        </a:p>
      </dsp:txBody>
      <dsp:txXfrm rot="-5400000">
        <a:off x="932076" y="1231483"/>
        <a:ext cx="9598423" cy="780999"/>
      </dsp:txXfrm>
    </dsp:sp>
    <dsp:sp modelId="{3D27C1A1-46C5-46D0-907A-6093EC0FD786}">
      <dsp:nvSpPr>
        <dsp:cNvPr id="0" name=""/>
        <dsp:cNvSpPr/>
      </dsp:nvSpPr>
      <dsp:spPr>
        <a:xfrm rot="5400000">
          <a:off x="-199730" y="2574810"/>
          <a:ext cx="1331537" cy="9320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SCIENCE</a:t>
          </a:r>
        </a:p>
      </dsp:txBody>
      <dsp:txXfrm rot="-5400000">
        <a:off x="1" y="2841117"/>
        <a:ext cx="932076" cy="399461"/>
      </dsp:txXfrm>
    </dsp:sp>
    <dsp:sp modelId="{08E340F9-B799-47D4-871B-2C46BB296E6E}">
      <dsp:nvSpPr>
        <dsp:cNvPr id="0" name=""/>
        <dsp:cNvSpPr/>
      </dsp:nvSpPr>
      <dsp:spPr>
        <a:xfrm rot="5400000">
          <a:off x="5319663" y="-1974408"/>
          <a:ext cx="865499" cy="96406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HHM Tennessee Science/Physical Science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5 E’s- Engage, Explore, Explain, Elaborate, Evaluate</a:t>
          </a:r>
        </a:p>
      </dsp:txBody>
      <dsp:txXfrm rot="-5400000">
        <a:off x="932076" y="2455429"/>
        <a:ext cx="9598423" cy="780999"/>
      </dsp:txXfrm>
    </dsp:sp>
    <dsp:sp modelId="{31333D46-EBBD-4D7D-894D-B986EEC5D104}">
      <dsp:nvSpPr>
        <dsp:cNvPr id="0" name=""/>
        <dsp:cNvSpPr/>
      </dsp:nvSpPr>
      <dsp:spPr>
        <a:xfrm rot="5400000">
          <a:off x="-199730" y="3760657"/>
          <a:ext cx="1331537" cy="93207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SOCIAL STUDIES</a:t>
          </a:r>
        </a:p>
      </dsp:txBody>
      <dsp:txXfrm rot="-5400000">
        <a:off x="1" y="4026964"/>
        <a:ext cx="932076" cy="399461"/>
      </dsp:txXfrm>
    </dsp:sp>
    <dsp:sp modelId="{E19EABF3-007E-40A0-9D6D-43C6D12722B4}">
      <dsp:nvSpPr>
        <dsp:cNvPr id="0" name=""/>
        <dsp:cNvSpPr/>
      </dsp:nvSpPr>
      <dsp:spPr>
        <a:xfrm rot="5400000">
          <a:off x="5319663" y="-826660"/>
          <a:ext cx="865499" cy="96406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McGraw Hill World History and Geography: Ancient Civilizations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Gradual Release of Responsibility</a:t>
          </a:r>
        </a:p>
      </dsp:txBody>
      <dsp:txXfrm rot="-5400000">
        <a:off x="932076" y="3603177"/>
        <a:ext cx="9598423" cy="780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B10B8-C239-42E3-A0EC-33F9A06E668B}">
      <dsp:nvSpPr>
        <dsp:cNvPr id="0" name=""/>
        <dsp:cNvSpPr/>
      </dsp:nvSpPr>
      <dsp:spPr>
        <a:xfrm>
          <a:off x="0" y="0"/>
          <a:ext cx="8458200" cy="10770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I Ready Benchmark Assessments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Fall, Winter, Spring</a:t>
          </a:r>
        </a:p>
      </dsp:txBody>
      <dsp:txXfrm>
        <a:off x="31547" y="31547"/>
        <a:ext cx="7204924" cy="1013993"/>
      </dsp:txXfrm>
    </dsp:sp>
    <dsp:sp modelId="{D574F4F0-C96C-42EA-A155-14AC508A222D}">
      <dsp:nvSpPr>
        <dsp:cNvPr id="0" name=""/>
        <dsp:cNvSpPr/>
      </dsp:nvSpPr>
      <dsp:spPr>
        <a:xfrm>
          <a:off x="708374" y="1272921"/>
          <a:ext cx="8458200" cy="10770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 House Cardinal Common Assessments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Bi-Weekly</a:t>
          </a:r>
        </a:p>
      </dsp:txBody>
      <dsp:txXfrm>
        <a:off x="739921" y="1304468"/>
        <a:ext cx="6986625" cy="1013993"/>
      </dsp:txXfrm>
    </dsp:sp>
    <dsp:sp modelId="{98ADB848-EADD-4497-BFAD-8CC9FD6A4B1D}">
      <dsp:nvSpPr>
        <dsp:cNvPr id="0" name=""/>
        <dsp:cNvSpPr/>
      </dsp:nvSpPr>
      <dsp:spPr>
        <a:xfrm>
          <a:off x="1406175" y="2545842"/>
          <a:ext cx="8458200" cy="10770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District Common Formative Assessments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Fall, Winter, Spring</a:t>
          </a:r>
        </a:p>
      </dsp:txBody>
      <dsp:txXfrm>
        <a:off x="1437722" y="2577389"/>
        <a:ext cx="6997197" cy="1013993"/>
      </dsp:txXfrm>
    </dsp:sp>
    <dsp:sp modelId="{EEC5A387-EB23-4076-8E60-7A8605D227BA}">
      <dsp:nvSpPr>
        <dsp:cNvPr id="0" name=""/>
        <dsp:cNvSpPr/>
      </dsp:nvSpPr>
      <dsp:spPr>
        <a:xfrm>
          <a:off x="2114549" y="3818763"/>
          <a:ext cx="8458200" cy="10770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TN Ready/TCAP Testing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April of 2024</a:t>
          </a:r>
        </a:p>
      </dsp:txBody>
      <dsp:txXfrm>
        <a:off x="2146096" y="3850310"/>
        <a:ext cx="6986625" cy="1013993"/>
      </dsp:txXfrm>
    </dsp:sp>
    <dsp:sp modelId="{495D1CE8-8748-4A86-8503-2F9DA901A1D3}">
      <dsp:nvSpPr>
        <dsp:cNvPr id="0" name=""/>
        <dsp:cNvSpPr/>
      </dsp:nvSpPr>
      <dsp:spPr>
        <a:xfrm>
          <a:off x="7758093" y="824950"/>
          <a:ext cx="700106" cy="70010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915617" y="824950"/>
        <a:ext cx="385058" cy="526830"/>
      </dsp:txXfrm>
    </dsp:sp>
    <dsp:sp modelId="{62A7B426-1651-4EFC-99BB-0031C4E1148A}">
      <dsp:nvSpPr>
        <dsp:cNvPr id="0" name=""/>
        <dsp:cNvSpPr/>
      </dsp:nvSpPr>
      <dsp:spPr>
        <a:xfrm>
          <a:off x="8466467" y="2097871"/>
          <a:ext cx="700106" cy="70010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623991" y="2097871"/>
        <a:ext cx="385058" cy="526830"/>
      </dsp:txXfrm>
    </dsp:sp>
    <dsp:sp modelId="{A1EF9BC6-607E-4D89-8D03-85B58C51C8B5}">
      <dsp:nvSpPr>
        <dsp:cNvPr id="0" name=""/>
        <dsp:cNvSpPr/>
      </dsp:nvSpPr>
      <dsp:spPr>
        <a:xfrm>
          <a:off x="9164269" y="3370792"/>
          <a:ext cx="700106" cy="70010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9321793" y="3370792"/>
        <a:ext cx="385058" cy="526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9/28/2024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9/28/2024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23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7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1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5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9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9/28/2024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5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9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8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E583DDF-CA54-461A-A486-592D2374C532}" type="datetimeFigureOut">
              <a:rPr lang="en-US" smtClean="0"/>
              <a:t>9/28/2024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3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9/28/2024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538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assdojo.com/ul/p/addKid?target=school&amp;schoolID=53e71e8b306d73bd29003324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701&amp;picture=any-question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2143" y="234521"/>
            <a:ext cx="6707111" cy="2470579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/>
              </a:rPr>
              <a:t>2024-2025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4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/>
              </a:rPr>
              <a:t>Annual Title I Meeting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3200" b="1" dirty="0" err="1">
                <a:latin typeface="Abadi" panose="020B0604020104020204" pitchFamily="34" charset="0"/>
              </a:rPr>
              <a:t>tHursday</a:t>
            </a: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, September 26, 2024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lang="en-US" altLang="en-US" sz="3200" b="1" dirty="0">
                <a:latin typeface="Abadi" panose="020B0604020104020204" pitchFamily="34" charset="0"/>
              </a:rPr>
              <a:t>9:00 am AND 4</a:t>
            </a: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:00 pm</a:t>
            </a:r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14ECE030-3B6D-42F8-9B5A-2C37559A6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99254" y="482171"/>
            <a:ext cx="4652668" cy="5149101"/>
            <a:chOff x="6899254" y="482171"/>
            <a:chExt cx="4652668" cy="51491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D7C609C-3884-4F6A-B394-1C0D34260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99254" y="482171"/>
              <a:ext cx="4652668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EB1132FA-0A88-41B6-9907-6FC96971D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39487" y="812507"/>
              <a:ext cx="400124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A36DB443-C131-44BE-A165-BFAE7270F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3213" y="977099"/>
            <a:ext cx="3670003" cy="4136205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F5AD927-A9C2-7FC0-D298-952780A28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7778" y="1074581"/>
            <a:ext cx="3034448" cy="295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9D7039-9E0B-C82A-359B-D88C5E15CDF3}"/>
              </a:ext>
            </a:extLst>
          </p:cNvPr>
          <p:cNvSpPr txBox="1"/>
          <p:nvPr/>
        </p:nvSpPr>
        <p:spPr>
          <a:xfrm>
            <a:off x="951264" y="2919241"/>
            <a:ext cx="4989446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Rhonda Anthony, Principal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Mr. Frederick Thorns, Assistant Principal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Mrs. Annette Lofton-Williams, Assistant Principal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b="1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Mr. Roba Zollicoffer, IB/Optional Coordinator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b="1" i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Ms. Ashley Miller, PLC Coach</a:t>
            </a:r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5253" y="4033167"/>
            <a:ext cx="4219575" cy="894158"/>
          </a:xfrm>
        </p:spPr>
        <p:txBody>
          <a:bodyPr>
            <a:normAutofit/>
          </a:bodyPr>
          <a:lstStyle/>
          <a:p>
            <a:r>
              <a:rPr kumimoji="0" lang="en-US" altLang="en-US" sz="24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Germantown Middle School</a:t>
            </a:r>
            <a:br>
              <a:rPr kumimoji="0" lang="en-US" altLang="en-US" sz="24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</a:br>
            <a:r>
              <a:rPr kumimoji="0" lang="en-US" alt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/>
              </a:rPr>
              <a:t>7925 C.D. Smith Road</a:t>
            </a:r>
            <a:br>
              <a:rPr kumimoji="0" lang="en-US" alt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/>
              </a:rPr>
            </a:br>
            <a:r>
              <a:rPr kumimoji="0" lang="en-US" altLang="en-US" sz="16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/>
              </a:rPr>
              <a:t>Germantown, TN 38138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495276-880F-E561-BF51-629EB52842ED}"/>
              </a:ext>
            </a:extLst>
          </p:cNvPr>
          <p:cNvSpPr/>
          <p:nvPr/>
        </p:nvSpPr>
        <p:spPr>
          <a:xfrm>
            <a:off x="876316" y="5761168"/>
            <a:ext cx="9524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FF0000"/>
                </a:solidFill>
                <a:effectLst/>
              </a:rPr>
              <a:t>Welcome!!! Please Sign In!!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F035-85FE-5D19-F4E9-12DEB5F59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1" y="0"/>
            <a:ext cx="9293577" cy="1057577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Parents’ Right to Know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2400" b="1" i="1" dirty="0">
                <a:solidFill>
                  <a:srgbClr val="FF0000"/>
                </a:solidFill>
              </a:rPr>
              <a:t>El Derecho de Padres en Saber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F294B3-1C25-8100-4C60-D82E5BE819E5}"/>
              </a:ext>
            </a:extLst>
          </p:cNvPr>
          <p:cNvSpPr txBox="1">
            <a:spLocks/>
          </p:cNvSpPr>
          <p:nvPr/>
        </p:nvSpPr>
        <p:spPr>
          <a:xfrm>
            <a:off x="342899" y="981074"/>
            <a:ext cx="6181726" cy="581025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8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4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All parents have the right to request the following:</a:t>
            </a:r>
            <a:endParaRPr kumimoji="0" lang="en-US" sz="21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 teacher’s professional qualifications, which includes state qualifications, licensure, grade/s certification, waivers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 teacher’s baccalaureate and /or graduate degree, fields of endorsement, previous teaching experience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 paraprofessional’s qualifications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An assurance that their child’s name, address, and telephone listing not be released to military recruiters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All parents will receive information on the following:</a:t>
            </a:r>
            <a:endParaRPr kumimoji="0" lang="en-US" sz="21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Their child’s level of achievement in each of the state academic assessments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Their option to request a transfer to another school within the district if their child is the victim of a violent crime at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Their right to timely notification that their child has been assigned, or has been taught for four or more consecutive weeks by, a teacher who is not highly qualified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F790A7E-308C-B886-F37E-65BD40180D60}"/>
              </a:ext>
            </a:extLst>
          </p:cNvPr>
          <p:cNvSpPr txBox="1">
            <a:spLocks/>
          </p:cNvSpPr>
          <p:nvPr/>
        </p:nvSpPr>
        <p:spPr>
          <a:xfrm>
            <a:off x="7066547" y="1057578"/>
            <a:ext cx="4925428" cy="5645792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8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4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endParaRPr kumimoji="0" lang="es-MX" sz="12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Todos los padres tienen derecho a solicitar lo siguiente:</a:t>
            </a:r>
            <a:endParaRPr kumimoji="0" lang="en-US" sz="14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Las calificaciones profesionales de un maestro, que incluye: Calificaciones del Estado, Licenciatura, graos de la certificación, Renuncia a derecho</a:t>
            </a:r>
            <a:endParaRPr kumimoji="0" lang="en-US" sz="14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El Bachillerato a Titulo de graduación del maestro, campos de especialidad, experiencia previa</a:t>
            </a:r>
            <a:endParaRPr kumimoji="0" lang="en-US" sz="14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La calificaciones del profesional</a:t>
            </a:r>
            <a:endParaRPr kumimoji="0" lang="en-US" sz="14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Garantía que los datos de su hijo como nombre, dirección, numero de teléfono, no se entregan a los reclutadores militares</a:t>
            </a:r>
            <a:endParaRPr kumimoji="0" lang="en-US" sz="14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Todos los padres recibirán información sobre lo siguiente:</a:t>
            </a:r>
            <a:endParaRPr kumimoji="0" lang="en-US" sz="14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El nivel de rendimiento de su hijo en cada una de las evaluaciones académicas del estado</a:t>
            </a:r>
            <a:endParaRPr kumimoji="0" lang="en-US" sz="14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Su opción de solicitar un traslado a otra escuela del distrito si su hijo/a es victima de un crimen violento en la escuela</a:t>
            </a:r>
            <a:endParaRPr kumimoji="0" lang="en-US" sz="14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4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Su derecho a aviso con tiempo anticipado que su hijo/a ha sido asignado o ha estado bajo la enseñanza durante cuatro semanas consecutivas o más, de un maestro que no está altamente cualificado</a:t>
            </a:r>
            <a:endParaRPr kumimoji="0" lang="en-US" sz="14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06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35826-A630-A98A-4031-3BCB3D14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483" y="0"/>
            <a:ext cx="6457950" cy="1234501"/>
          </a:xfrm>
        </p:spPr>
        <p:txBody>
          <a:bodyPr>
            <a:normAutofit/>
          </a:bodyPr>
          <a:lstStyle/>
          <a:p>
            <a:r>
              <a:rPr kumimoji="0" lang="en-US" altLang="en-US" sz="44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GMS Title I /ESSA Status</a:t>
            </a:r>
            <a:br>
              <a:rPr kumimoji="0" lang="en-US" altLang="en-US" sz="44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</a:br>
            <a:r>
              <a:rPr kumimoji="0" lang="en-US" altLang="en-US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GMS Titulo 1/ ESSA Status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9E39B-162D-3504-71E8-6F457C8C5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259" y="1234501"/>
            <a:ext cx="7772761" cy="4743450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GMS </a:t>
            </a:r>
            <a:r>
              <a:rPr kumimoji="0" lang="en-US" altLang="en-US" sz="2800" b="1" i="0" u="sng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IS</a:t>
            </a:r>
            <a:r>
              <a:rPr kumimoji="0" lang="en-US" altLang="en-US" sz="28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a Title I School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GMS is </a:t>
            </a:r>
            <a:r>
              <a:rPr kumimoji="0" lang="en-US" altLang="en-US" sz="2800" b="1" i="1" u="sng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NOT</a:t>
            </a:r>
            <a:r>
              <a:rPr kumimoji="0" lang="en-US" altLang="en-US" sz="28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 state identified </a:t>
            </a:r>
            <a:r>
              <a:rPr kumimoji="0" lang="en-US" altLang="en-US" sz="28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Priority</a:t>
            </a:r>
            <a:r>
              <a:rPr kumimoji="0" lang="en-US" altLang="en-US" sz="28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School</a:t>
            </a:r>
            <a:r>
              <a:rPr kumimoji="0" lang="en-US" altLang="en-US" sz="28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None/>
              <a:tabLst/>
              <a:defRPr/>
            </a:pPr>
            <a:endParaRPr kumimoji="0" lang="en-US" altLang="en-US" sz="1600" b="1" i="0" u="none" strike="noStrike" kern="1200" cap="all" spc="0" normalizeH="0" baseline="0" noProof="0" dirty="0">
              <a:ln>
                <a:noFill/>
              </a:ln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Teacher Qualifications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4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All teachers hold a state-issued teaching certificate or permit.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8F5F59-F26A-3FC9-FC48-DB569FE464E9}"/>
              </a:ext>
            </a:extLst>
          </p:cNvPr>
          <p:cNvSpPr txBox="1"/>
          <p:nvPr/>
        </p:nvSpPr>
        <p:spPr>
          <a:xfrm>
            <a:off x="230259" y="5222488"/>
            <a:ext cx="5865741" cy="15109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GMS </a:t>
            </a:r>
            <a:r>
              <a:rPr kumimoji="0" lang="en-US" altLang="en-US" sz="16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r>
              <a:rPr kumimoji="0" lang="en-US" altLang="en-US" sz="16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una escuela de titulo 1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GMS </a:t>
            </a:r>
            <a:r>
              <a:rPr kumimoji="0" lang="es-ES" altLang="en-US" sz="1600" b="1" i="1" u="sng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kumimoji="0" lang="es-ES" altLang="en-US" sz="16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es un estado prioritario identificado Escuela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n-US" sz="16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Todas los maestros tienen un certificado o permiso de enseñanza permiso por el estado.</a:t>
            </a:r>
            <a:endParaRPr kumimoji="0" lang="en-US" altLang="en-US" sz="16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C849E6-2504-87A1-5EB3-249CF14EAA54}"/>
              </a:ext>
            </a:extLst>
          </p:cNvPr>
          <p:cNvSpPr txBox="1">
            <a:spLocks/>
          </p:cNvSpPr>
          <p:nvPr/>
        </p:nvSpPr>
        <p:spPr>
          <a:xfrm>
            <a:off x="7951090" y="1215282"/>
            <a:ext cx="3337315" cy="793902"/>
          </a:xfrm>
          <a:prstGeom prst="rect">
            <a:avLst/>
          </a:prstGeom>
          <a:blipFill>
            <a:blip r:embed="rId2">
              <a:duotone>
                <a:srgbClr val="80737A">
                  <a:shade val="88000"/>
                  <a:lumMod val="88000"/>
                </a:srgbClr>
                <a:srgbClr val="80737A"/>
              </a:duotone>
            </a:blip>
            <a:tile tx="0" ty="0" sx="100000" sy="100000" flip="none" algn="tl"/>
          </a:blipFill>
          <a:ln>
            <a:noFill/>
            <a:miter lim="800000"/>
            <a:headEnd/>
            <a:tailEnd/>
          </a:ln>
          <a:effectLst>
            <a:outerShdw blurRad="25400" dist="12700" dir="5400000" rotWithShape="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 cap="all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GMS STATE STATUS</a:t>
            </a:r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E6B5E675-AC2F-8A4F-8F35-DF2EB82736C6}"/>
              </a:ext>
            </a:extLst>
          </p:cNvPr>
          <p:cNvSpPr/>
          <p:nvPr/>
        </p:nvSpPr>
        <p:spPr>
          <a:xfrm>
            <a:off x="7818571" y="1928002"/>
            <a:ext cx="3602355" cy="1885562"/>
          </a:xfrm>
          <a:prstGeom prst="bevel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Germantown MIDDLE SCHOOL IS A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400" b="0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6F6480-26EE-5B6A-F274-8A5C1AEFFA86}"/>
              </a:ext>
            </a:extLst>
          </p:cNvPr>
          <p:cNvSpPr/>
          <p:nvPr/>
        </p:nvSpPr>
        <p:spPr>
          <a:xfrm>
            <a:off x="8887068" y="2812839"/>
            <a:ext cx="164981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9B75B2"/>
                  </a:outerShdw>
                </a:effectLst>
                <a:latin typeface="Impact" panose="020B0806030902050204" pitchFamily="34" charset="0"/>
              </a:rPr>
              <a:t>Level 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6FDFB88-4097-481C-D978-F8A8CA3E1F33}"/>
              </a:ext>
            </a:extLst>
          </p:cNvPr>
          <p:cNvSpPr txBox="1">
            <a:spLocks/>
          </p:cNvSpPr>
          <p:nvPr/>
        </p:nvSpPr>
        <p:spPr>
          <a:xfrm>
            <a:off x="7516195" y="3927478"/>
            <a:ext cx="4207108" cy="84995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GMS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Goals for 2023-2024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C5D17C0-82A5-A4E9-6DA7-F5311610A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483155"/>
              </p:ext>
            </p:extLst>
          </p:nvPr>
        </p:nvGraphicFramePr>
        <p:xfrm>
          <a:off x="7451186" y="4773494"/>
          <a:ext cx="4389054" cy="1169257"/>
        </p:xfrm>
        <a:graphic>
          <a:graphicData uri="http://schemas.openxmlformats.org/drawingml/2006/table">
            <a:tbl>
              <a:tblPr/>
              <a:tblGrid>
                <a:gridCol w="1463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0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Subject</a:t>
                      </a:r>
                    </a:p>
                  </a:txBody>
                  <a:tcPr marL="7875" marR="7875" marT="7876" marB="7876"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Student Group</a:t>
                      </a:r>
                    </a:p>
                  </a:txBody>
                  <a:tcPr marL="7875" marR="7875" marT="7876" marB="7876"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Projected AMO</a:t>
                      </a:r>
                    </a:p>
                  </a:txBody>
                  <a:tcPr marL="7875" marR="7875" marT="7876" marB="7876"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ALL</a:t>
                      </a:r>
                    </a:p>
                  </a:txBody>
                  <a:tcPr marL="7875" marR="7875" marT="7876" marB="7876"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ALL GRADE LEVELS</a:t>
                      </a:r>
                    </a:p>
                  </a:txBody>
                  <a:tcPr marL="7875" marR="7875" marT="7876" marB="7876"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Impact" panose="020B080603090205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37.7%</a:t>
                      </a:r>
                    </a:p>
                  </a:txBody>
                  <a:tcPr marL="7875" marR="7875" marT="7876" marB="7876" anchor="ctr">
                    <a:lnL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BAB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51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865E8-53CF-E3B0-95C3-D589D1C4E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3784" y="0"/>
            <a:ext cx="4737813" cy="962946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2024-2025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Home-School Compact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9350E-1E05-21F9-FE86-C463CC9B0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599654" y="567561"/>
            <a:ext cx="4488794" cy="1080111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2024-2025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Family engagement plan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017FD-38E7-6DB6-3304-A57A46639B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539BD2-D505-C09E-7D70-6C605E265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2" y="1389274"/>
            <a:ext cx="7154962" cy="44934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894ECD-8E71-0AC2-83B4-83E15742D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522" y="1748176"/>
            <a:ext cx="3617939" cy="47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C623A-FD00-77B1-9D69-3726FCB6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75" y="346295"/>
            <a:ext cx="10053958" cy="104923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Additional Family Engagement opportunities/ Trainings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2E772-77E2-7F84-EF7D-635796D5F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258" y="1634069"/>
            <a:ext cx="9291215" cy="3450613"/>
          </a:xfrm>
        </p:spPr>
        <p:txBody>
          <a:bodyPr>
            <a:normAutofit/>
          </a:bodyPr>
          <a:lstStyle/>
          <a:p>
            <a:r>
              <a:rPr lang="en-US" sz="2800" dirty="0"/>
              <a:t>Literacy and Math Night</a:t>
            </a:r>
          </a:p>
          <a:p>
            <a:r>
              <a:rPr lang="en-US" sz="2800" dirty="0"/>
              <a:t>CCTE/STEM Night</a:t>
            </a:r>
          </a:p>
          <a:p>
            <a:r>
              <a:rPr lang="en-US" sz="2800" dirty="0"/>
              <a:t>TN Ready Gear Up Night</a:t>
            </a:r>
          </a:p>
          <a:p>
            <a:r>
              <a:rPr lang="en-US" sz="2800" dirty="0"/>
              <a:t>Calculator Training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AFCC4D-164B-ADC8-3D9D-63D84D6FC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865" y="1395530"/>
            <a:ext cx="5980585" cy="463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53C21-2AC8-D076-1D2A-AEE23D26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45" y="0"/>
            <a:ext cx="11034430" cy="1588233"/>
          </a:xfrm>
        </p:spPr>
        <p:txBody>
          <a:bodyPr>
            <a:normAutofit/>
          </a:bodyPr>
          <a:lstStyle/>
          <a:p>
            <a:r>
              <a:rPr kumimoji="0" lang="en-US" alt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Parent Communication/Reporting Student Progress</a:t>
            </a:r>
            <a:br>
              <a:rPr kumimoji="0" lang="en-US" altLang="en-US" sz="36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</a:br>
            <a:r>
              <a:rPr lang="en-US" altLang="en-US" sz="2400" dirty="0">
                <a:solidFill>
                  <a:srgbClr val="FF0000"/>
                </a:solidFill>
              </a:rPr>
              <a:t>Parent Communication/Reporting Student Progress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95A01-61FB-D7E4-4B11-30EDD1E85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795" y="1512033"/>
            <a:ext cx="5338480" cy="4070457"/>
          </a:xfrm>
        </p:spPr>
        <p:txBody>
          <a:bodyPr>
            <a:normAutofit/>
          </a:bodyPr>
          <a:lstStyle/>
          <a:p>
            <a:r>
              <a:rPr lang="en-US" sz="2400" dirty="0"/>
              <a:t>Mid Term Progress Reports</a:t>
            </a:r>
          </a:p>
          <a:p>
            <a:pPr lvl="1"/>
            <a:r>
              <a:rPr lang="en-US" sz="2000" dirty="0"/>
              <a:t>Quarter 1- September 4, 2024</a:t>
            </a:r>
          </a:p>
          <a:p>
            <a:r>
              <a:rPr lang="en-US" sz="2400" dirty="0"/>
              <a:t>Report Cards</a:t>
            </a:r>
          </a:p>
          <a:p>
            <a:pPr lvl="1"/>
            <a:r>
              <a:rPr lang="en-US" sz="2000" dirty="0"/>
              <a:t>Quarter 1- October 23, 2024</a:t>
            </a:r>
          </a:p>
          <a:p>
            <a:r>
              <a:rPr lang="en-US" sz="2400" dirty="0"/>
              <a:t>Parent/Teacher Conferences</a:t>
            </a:r>
          </a:p>
          <a:p>
            <a:pPr lvl="1"/>
            <a:r>
              <a:rPr lang="en-US" sz="2000" dirty="0"/>
              <a:t>District Wide:</a:t>
            </a:r>
          </a:p>
          <a:p>
            <a:pPr lvl="2"/>
            <a:r>
              <a:rPr lang="en-US" sz="1800" dirty="0"/>
              <a:t>September 5, 2024, 4-7PM</a:t>
            </a:r>
          </a:p>
          <a:p>
            <a:pPr lvl="2"/>
            <a:r>
              <a:rPr lang="en-US" sz="1800" dirty="0"/>
              <a:t>February 13, 2025, 4-7PM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E85B8A4-7449-0856-7382-98D82A1C74AA}"/>
              </a:ext>
            </a:extLst>
          </p:cNvPr>
          <p:cNvSpPr txBox="1">
            <a:spLocks noChangeArrowheads="1"/>
          </p:cNvSpPr>
          <p:nvPr/>
        </p:nvSpPr>
        <p:spPr>
          <a:xfrm>
            <a:off x="4779545" y="2630905"/>
            <a:ext cx="3203565" cy="3262401"/>
          </a:xfrm>
          <a:prstGeom prst="rect">
            <a:avLst/>
          </a:prstGeom>
          <a:solidFill>
            <a:sysClr val="window" lastClr="FFFFFF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8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4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Reportes de Progreso semanales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Reportes de Progreso (La tercera semana de cada periodo)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Char char="•"/>
              <a:tabLst/>
              <a:defRPr/>
            </a:pPr>
            <a:r>
              <a:rPr kumimoji="0" lang="en-US" altLang="en-US" sz="18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Conferencias de Padres-Maestros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Char char="–"/>
              <a:tabLst/>
              <a:defRPr/>
            </a:pPr>
            <a:r>
              <a:rPr kumimoji="0" lang="en-US" altLang="en-US" sz="1800" b="0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 todo el distrito: </a:t>
            </a:r>
          </a:p>
          <a:p>
            <a:pPr lvl="2" defTabSz="914400" eaLnBrk="1" fontAlgn="auto" hangingPunct="1">
              <a:spcAft>
                <a:spcPts val="0"/>
              </a:spcAft>
              <a:buClr>
                <a:srgbClr val="B80E0F"/>
              </a:buClr>
              <a:buFontTx/>
              <a:buChar char="–"/>
              <a:defRPr/>
            </a:pPr>
            <a:r>
              <a:rPr kumimoji="0" lang="en-US" altLang="en-US" sz="14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Septiembre 7 ~ 4-7pm </a:t>
            </a:r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D067A30B-781C-1D09-AECB-EABEC5AD529A}"/>
              </a:ext>
            </a:extLst>
          </p:cNvPr>
          <p:cNvSpPr/>
          <p:nvPr/>
        </p:nvSpPr>
        <p:spPr>
          <a:xfrm>
            <a:off x="9021591" y="1371627"/>
            <a:ext cx="2943225" cy="3476625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Updates On:</a:t>
            </a:r>
          </a:p>
          <a:p>
            <a:pPr algn="ctr"/>
            <a:endParaRPr lang="en-US" sz="2400" b="1" dirty="0"/>
          </a:p>
          <a:p>
            <a:pPr algn="ctr"/>
            <a:r>
              <a:rPr lang="en-US" dirty="0"/>
              <a:t>School Website</a:t>
            </a:r>
          </a:p>
          <a:p>
            <a:pPr algn="ctr"/>
            <a:r>
              <a:rPr lang="en-US" dirty="0"/>
              <a:t>Phone Calls</a:t>
            </a:r>
          </a:p>
          <a:p>
            <a:pPr algn="ctr"/>
            <a:r>
              <a:rPr lang="en-US" dirty="0"/>
              <a:t>Flyers</a:t>
            </a:r>
          </a:p>
          <a:p>
            <a:pPr algn="ctr"/>
            <a:r>
              <a:rPr lang="en-US" dirty="0"/>
              <a:t>School Messenger</a:t>
            </a:r>
          </a:p>
          <a:p>
            <a:pPr algn="ctr"/>
            <a:r>
              <a:rPr lang="en-US" dirty="0"/>
              <a:t>School DOJO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2A0F8-1EE6-B587-52A1-87700EA9ABF1}"/>
              </a:ext>
            </a:extLst>
          </p:cNvPr>
          <p:cNvSpPr txBox="1"/>
          <p:nvPr/>
        </p:nvSpPr>
        <p:spPr>
          <a:xfrm>
            <a:off x="8227703" y="5120825"/>
            <a:ext cx="37371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https://www.classdojo.com/ul/p/addKid?target=school&amp;schoolID=53e71e8b306d73bd29003324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6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392" y="80962"/>
            <a:ext cx="9291215" cy="1209675"/>
          </a:xfrm>
        </p:spPr>
        <p:txBody>
          <a:bodyPr>
            <a:normAutofit fontScale="90000"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gms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Curriculum &amp; instruction</a:t>
            </a:r>
          </a:p>
        </p:txBody>
      </p:sp>
      <p:graphicFrame>
        <p:nvGraphicFramePr>
          <p:cNvPr id="4" name="Content Placeholder 3" descr="Accent process showing 3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602655"/>
              </p:ext>
            </p:extLst>
          </p:nvPr>
        </p:nvGraphicFramePr>
        <p:xfrm>
          <a:off x="704850" y="1276350"/>
          <a:ext cx="10572750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40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367" y="0"/>
            <a:ext cx="9291215" cy="1400175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GMS 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Annual Assessments</a:t>
            </a:r>
          </a:p>
        </p:txBody>
      </p:sp>
      <p:graphicFrame>
        <p:nvGraphicFramePr>
          <p:cNvPr id="4" name="Content Placeholder 3" descr="Accent process showing 3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974983"/>
              </p:ext>
            </p:extLst>
          </p:nvPr>
        </p:nvGraphicFramePr>
        <p:xfrm>
          <a:off x="809625" y="1484897"/>
          <a:ext cx="10572750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609116C-3B93-1266-43E0-EBCD66F89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470" y="1638300"/>
            <a:ext cx="93345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007046-AD6A-39B6-EB8E-EE1435BABE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2715" y="5368191"/>
            <a:ext cx="933450" cy="10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4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22B44-0DC0-D9F2-203E-6A5C1FB74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92" y="284480"/>
            <a:ext cx="11411585" cy="1570090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altLang="en-US" sz="53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Germantown MIDDLE SCHOOL NEEDS YOU!!! </a:t>
            </a:r>
            <a:br>
              <a:rPr kumimoji="0" lang="en-US" altLang="en-US" sz="4400" b="0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8" name="Content Placeholder 7" descr="A close-up of a blackboard&#10;&#10;Description automatically generated">
            <a:extLst>
              <a:ext uri="{FF2B5EF4-FFF2-40B4-BE49-F238E27FC236}">
                <a16:creationId xmlns:a16="http://schemas.microsoft.com/office/drawing/2014/main" id="{A36618B2-EB72-4797-6E25-CC39D2576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04571" y="1329690"/>
            <a:ext cx="6149339" cy="4099559"/>
          </a:xfrm>
          <a:prstGeom prst="rect">
            <a:avLst/>
          </a:prstGeom>
        </p:spPr>
      </p:pic>
      <p:pic>
        <p:nvPicPr>
          <p:cNvPr id="4" name="Picture 9" descr="Image preview">
            <a:extLst>
              <a:ext uri="{FF2B5EF4-FFF2-40B4-BE49-F238E27FC236}">
                <a16:creationId xmlns:a16="http://schemas.microsoft.com/office/drawing/2014/main" id="{AA566D40-BBC0-AAE2-96B3-145C2A3C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64" y="5207646"/>
            <a:ext cx="2109272" cy="144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88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F4DC7-6694-57B5-C52A-E8BD367AF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953" y="0"/>
            <a:ext cx="9714094" cy="1010474"/>
          </a:xfr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altLang="en-US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Please complete the Evaluation form</a:t>
            </a:r>
            <a:endParaRPr lang="en-US" sz="48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9CC5CDC-FEC3-4705-085E-51E6B090D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2165" y="3641914"/>
            <a:ext cx="2315581" cy="225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7FFB45-9912-7B0C-5980-7F8322E4C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793" y="934274"/>
            <a:ext cx="4484559" cy="56760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E3B99DE-03FA-4D5B-C47F-5A34090C0B14}"/>
              </a:ext>
            </a:extLst>
          </p:cNvPr>
          <p:cNvSpPr/>
          <p:nvPr/>
        </p:nvSpPr>
        <p:spPr>
          <a:xfrm>
            <a:off x="7335656" y="1702922"/>
            <a:ext cx="431341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en-US" sz="40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Cardinals of the same feather flock together.”</a:t>
            </a:r>
          </a:p>
        </p:txBody>
      </p:sp>
    </p:spTree>
    <p:extLst>
      <p:ext uri="{BB962C8B-B14F-4D97-AF65-F5344CB8AC3E}">
        <p14:creationId xmlns:p14="http://schemas.microsoft.com/office/powerpoint/2010/main" val="18181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8587" y="1485"/>
            <a:ext cx="11934825" cy="104923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Germantown Middle’s  Vision and Mission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A9C7E9D3-BF4F-8034-5DDE-6650E5093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98" t="15717" r="24258" b="7931"/>
          <a:stretch/>
        </p:blipFill>
        <p:spPr>
          <a:xfrm>
            <a:off x="2312669" y="908840"/>
            <a:ext cx="7566662" cy="5767659"/>
          </a:xfrm>
          <a:prstGeom prst="rect">
            <a:avLst/>
          </a:prstGeom>
          <a:ln w="1016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4B27D-904C-6C12-95F5-D1B37B45D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337794"/>
            <a:ext cx="9291215" cy="1049235"/>
          </a:xfrm>
        </p:spPr>
        <p:txBody>
          <a:bodyPr/>
          <a:lstStyle/>
          <a:p>
            <a:r>
              <a:rPr kumimoji="0" lang="en-US" altLang="en-US" sz="4400" b="0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Education Law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347D2-A7D2-1753-C521-0AC485ED6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38" y="1190625"/>
            <a:ext cx="11235721" cy="4895850"/>
          </a:xfrm>
        </p:spPr>
        <p:txBody>
          <a:bodyPr>
            <a:normAutofit fontScale="77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5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The state of </a:t>
            </a:r>
            <a:r>
              <a:rPr kumimoji="0" lang="en-US" altLang="en-US" sz="3500" b="1" i="0" u="sng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TN received a waiver from NCLB in February 2012</a:t>
            </a:r>
            <a:r>
              <a:rPr kumimoji="0" lang="en-US" altLang="en-US" sz="35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. TN follows the Elementary and Secondary Education (ESSA) flexibility.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500" b="1" i="0" u="sng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The Every Student Succeeds Act (ESSA) was signed by President Barack Obama on December 10, 2015</a:t>
            </a:r>
            <a:r>
              <a:rPr kumimoji="0" lang="en-US" sz="35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, It reauthorizes the 50-year-old Elementary and Secondary Education Act (ESEA), the nation’s national education law and longstanding commitment to equal opportunity for all students</a:t>
            </a:r>
            <a:r>
              <a:rPr kumimoji="0" lang="en-US" altLang="en-US" sz="35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3500" b="1" i="0" u="sng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ESSA gives the states more control to develop plans to improve educational outcomes for ALL students</a:t>
            </a:r>
            <a:r>
              <a:rPr kumimoji="0" lang="en-US" altLang="en-US" sz="3500" b="1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Abadi" panose="020B0604020104020204" pitchFamily="34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7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BBC8A-77A8-0205-5297-E6E9CA73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0"/>
            <a:ext cx="9291215" cy="1049235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0000"/>
                </a:solidFill>
              </a:rPr>
              <a:t>What is a Title I School</a:t>
            </a:r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856AC-6A1A-7E92-5F28-8E6258F49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44" y="791418"/>
            <a:ext cx="11125431" cy="3450613"/>
          </a:xfrm>
        </p:spPr>
        <p:txBody>
          <a:bodyPr>
            <a:normAutofit fontScale="70000" lnSpcReduction="2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Title I was passed in 1965 under the Elementary and Secondary Education Act (ESEA). It is the largest federal assistance program for our nation’s schools. </a:t>
            </a:r>
          </a:p>
          <a:p>
            <a:r>
              <a:rPr lang="en-US" sz="3600" dirty="0">
                <a:solidFill>
                  <a:schemeClr val="tx1"/>
                </a:solidFill>
              </a:rPr>
              <a:t>Title I schools receive extra funding (Title I dollars) from the federal government. These dollars are used to: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identify students experiencing academic difficulties and provide assistance to help these students;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purchase additional staff, programs, materials, and/or supplies; and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conduct parent and family engagement meetings, trainings, events, and/or activities.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2E65DB-95D0-7919-E16A-2D5A9A6D0E7E}"/>
              </a:ext>
            </a:extLst>
          </p:cNvPr>
          <p:cNvSpPr txBox="1">
            <a:spLocks/>
          </p:cNvSpPr>
          <p:nvPr/>
        </p:nvSpPr>
        <p:spPr>
          <a:xfrm>
            <a:off x="6464014" y="4919149"/>
            <a:ext cx="5299361" cy="1861425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64969F"/>
            </a:solidFill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ea typeface="+mn-ea"/>
                <a:cs typeface="American Typewriter"/>
              </a:rPr>
              <a:t>Great teachers and leaders in every school</a:t>
            </a: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ea typeface="+mn-ea"/>
                <a:cs typeface="American Typewriter"/>
              </a:rPr>
              <a:t>Raising the bar and rewarding excellence</a:t>
            </a: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ea typeface="+mn-ea"/>
                <a:cs typeface="American Typewriter"/>
              </a:rPr>
              <a:t>Creating college and career ready students</a:t>
            </a: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ea typeface="+mn-ea"/>
                <a:cs typeface="American Typewriter"/>
              </a:rPr>
              <a:t>Providing equity and opportunity for ALL students</a:t>
            </a: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+mj-lt"/>
              <a:buAutoNum type="arabicPeriod"/>
              <a:tabLst/>
              <a:defRPr/>
            </a:pPr>
            <a:r>
              <a:rPr kumimoji="0" lang="en-US" sz="12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merican Typewriter"/>
                <a:ea typeface="+mn-ea"/>
                <a:cs typeface="American Typewriter"/>
              </a:rPr>
              <a:t>Promote innovation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6E86E9-9648-77F3-A383-B1E7DAA179C3}"/>
              </a:ext>
            </a:extLst>
          </p:cNvPr>
          <p:cNvSpPr txBox="1">
            <a:spLocks/>
          </p:cNvSpPr>
          <p:nvPr/>
        </p:nvSpPr>
        <p:spPr>
          <a:xfrm>
            <a:off x="6095999" y="4170273"/>
            <a:ext cx="5733189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u="sng" dirty="0">
                <a:solidFill>
                  <a:srgbClr val="B80E0F"/>
                </a:solidFill>
                <a:latin typeface="Impact" panose="020B0806030902050204"/>
              </a:rPr>
              <a:t>ESSA Reform Blueprint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12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9A951-991D-1653-B095-E1FE4AB95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664" y="114300"/>
            <a:ext cx="7445500" cy="893397"/>
          </a:xfrm>
        </p:spPr>
        <p:txBody>
          <a:bodyPr>
            <a:normAutofit/>
          </a:bodyPr>
          <a:lstStyle/>
          <a:p>
            <a:r>
              <a:rPr kumimoji="0" lang="en-US" altLang="en-US" sz="4400" b="0" i="0" u="none" strike="noStrike" kern="1200" cap="all" spc="0" normalizeH="0" baseline="0" noProof="0" dirty="0">
                <a:ln>
                  <a:noFill/>
                </a:ln>
                <a:solidFill>
                  <a:srgbClr val="B80E0F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3 Components of Title I/ESSA</a:t>
            </a:r>
            <a:endParaRPr lang="en-US" sz="2800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FD711B2-E80A-604E-D5A3-B83EB6CFC0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657333"/>
              </p:ext>
            </p:extLst>
          </p:nvPr>
        </p:nvGraphicFramePr>
        <p:xfrm>
          <a:off x="2028835" y="1103950"/>
          <a:ext cx="8391515" cy="5561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8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41E8B-8BD9-641E-78FB-9D43D9C38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670" y="1604212"/>
            <a:ext cx="6386726" cy="3855262"/>
          </a:xfr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C0000"/>
              </a:buClr>
              <a:buSzPct val="1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0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Title I School-wide Programs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CC0000"/>
              </a:buClr>
              <a:buSzPct val="16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Provide resources to improve achievement as specified in School Improvement Plan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3FD6F-C7DE-785A-38D7-F938F6808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27493" y="2017343"/>
            <a:ext cx="4515903" cy="38546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rgbClr val="CC0000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latin typeface="Times New Roman" panose="02020603050405020304" pitchFamily="18" charset="0"/>
              </a:rPr>
              <a:t>Programas en todas las escuelas de Título I.</a:t>
            </a:r>
          </a:p>
          <a:p>
            <a:pPr eaLnBrk="1" fontAlgn="auto" hangingPunct="1">
              <a:spcAft>
                <a:spcPts val="0"/>
              </a:spcAft>
              <a:buClr>
                <a:srgbClr val="CC0000"/>
              </a:buClr>
              <a:defRPr/>
            </a:pPr>
            <a:r>
              <a:rPr lang="en-US" altLang="en-US" sz="2800" dirty="0">
                <a:latin typeface="Times New Roman" panose="02020603050405020304" pitchFamily="18" charset="0"/>
              </a:rPr>
              <a:t>Proveer recursos para mejorar los logros académicos como está especificado en los Planes de Mejoramiento Escolar.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F1B710F-D04A-49C5-A9A8-25E3496C4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02" y="409088"/>
            <a:ext cx="10902628" cy="160825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</a:rPr>
              <a:t>Title I, Part A: Basic Program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Título I, Parte A: Programa Básico</a:t>
            </a:r>
            <a:br>
              <a:rPr lang="en-US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Graphic 4" descr="Badge 1 with solid fill">
            <a:extLst>
              <a:ext uri="{FF2B5EF4-FFF2-40B4-BE49-F238E27FC236}">
                <a16:creationId xmlns:a16="http://schemas.microsoft.com/office/drawing/2014/main" id="{9F28B60E-82EC-DC2D-0653-568121ABA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00025"/>
            <a:ext cx="1198501" cy="11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7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296A-EC40-F2E5-DB7B-A04B12583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83" y="120187"/>
            <a:ext cx="10794833" cy="950982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10 Components of a Title I School-wide Program</a:t>
            </a:r>
            <a:br>
              <a:rPr lang="pt-BR" sz="2800" dirty="0">
                <a:solidFill>
                  <a:srgbClr val="FF0000"/>
                </a:solidFill>
              </a:rPr>
            </a:br>
            <a:r>
              <a:rPr lang="pt-BR" sz="2400" dirty="0">
                <a:solidFill>
                  <a:srgbClr val="FF0000"/>
                </a:solidFill>
              </a:rPr>
              <a:t>Componentes de un Programa Escolar de Título I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D9193-CBCC-9DD0-1252-6035BFAD4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2" y="1071169"/>
            <a:ext cx="8541908" cy="5542546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Needs assessment</a:t>
            </a:r>
            <a:r>
              <a:rPr lang="en-US" sz="1900" dirty="0"/>
              <a:t>(Teachers, students, parents)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School-wide reform strategies that:</a:t>
            </a:r>
          </a:p>
          <a:p>
            <a:pPr lvl="1"/>
            <a:r>
              <a:rPr lang="en-US" b="1" dirty="0"/>
              <a:t>Increase the amount &amp; quality of learning time </a:t>
            </a:r>
            <a:r>
              <a:rPr lang="en-US" sz="1100" dirty="0"/>
              <a:t>(extended year, before- and after-school)</a:t>
            </a:r>
          </a:p>
          <a:p>
            <a:pPr lvl="1"/>
            <a:r>
              <a:rPr lang="en-US" b="1" dirty="0"/>
              <a:t>Address needs of all, but particularly low-achieving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Instruction by “highly qualified” teachers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Professional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Strategies to attract high quality teachers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Parental involvement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Transition from pre- school and from middle to high school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Include teachers in assessment decisions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Timely, effective additional assistance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 Coordination and integration of Federal, State and local programs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E02E0B-D828-86F4-B2C6-DEF79F33B8E0}"/>
              </a:ext>
            </a:extLst>
          </p:cNvPr>
          <p:cNvSpPr txBox="1"/>
          <p:nvPr/>
        </p:nvSpPr>
        <p:spPr>
          <a:xfrm>
            <a:off x="8635117" y="1477609"/>
            <a:ext cx="3384161" cy="424731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1200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Necesita evaluación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1200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Estrategias de reforma escolar que:</a:t>
            </a:r>
          </a:p>
          <a:p>
            <a:pPr marL="990600" lvl="1" indent="-5334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Aumentan el tiempo y calidad del tiempo de aprendizaje (año escolar extendido, programas antes y después de la escuela)</a:t>
            </a:r>
          </a:p>
          <a:p>
            <a:pPr marL="990600" lvl="1" indent="-5334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1200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Dirigirse a las necesidades de todos, per especialmente a los que tienen un nivel bajo.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1200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Instrucción por maestros “altamente calificados”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sz="1200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Desarrollo Profesional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b="1" dirty="0">
                <a:solidFill>
                  <a:schemeClr val="bg1"/>
                </a:solidFill>
                <a:latin typeface="Bookman Old Style" pitchFamily="18" charset="0"/>
              </a:rPr>
              <a:t>Estategias para atraer a maestros altamente calificados.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b="1" dirty="0">
                <a:solidFill>
                  <a:schemeClr val="bg1"/>
                </a:solidFill>
                <a:latin typeface="Bookman Old Style" pitchFamily="18" charset="0"/>
              </a:rPr>
              <a:t>Involucramiento de los Padres.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b="1" dirty="0">
                <a:solidFill>
                  <a:schemeClr val="bg1"/>
                </a:solidFill>
                <a:latin typeface="Bookman Old Style" pitchFamily="18" charset="0"/>
              </a:rPr>
              <a:t>Transición de pre-escolar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b="1" dirty="0">
                <a:solidFill>
                  <a:schemeClr val="bg1"/>
                </a:solidFill>
                <a:latin typeface="Bookman Old Style" pitchFamily="18" charset="0"/>
              </a:rPr>
              <a:t>Incluir a maestros en decisiones de evalucaión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b="1" dirty="0">
                <a:solidFill>
                  <a:schemeClr val="bg1"/>
                </a:solidFill>
                <a:latin typeface="Bookman Old Style" pitchFamily="18" charset="0"/>
              </a:rPr>
              <a:t>Ayuda adicional efectiva y a tiempo</a:t>
            </a:r>
          </a:p>
          <a:p>
            <a:pPr marL="609600" indent="-609600" eaLnBrk="1" fontAlgn="auto" hangingPunct="1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200" b="1" dirty="0">
                <a:solidFill>
                  <a:schemeClr val="bg1"/>
                </a:solidFill>
                <a:latin typeface="Bookman Old Style" pitchFamily="18" charset="0"/>
              </a:rPr>
              <a:t> Coordinación e integración de los programas Federales, Estateles y  locales</a:t>
            </a:r>
            <a:r>
              <a:rPr lang="en-US" altLang="en-US" sz="1200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Graphic 3" descr="Badge 1 with solid fill">
            <a:extLst>
              <a:ext uri="{FF2B5EF4-FFF2-40B4-BE49-F238E27FC236}">
                <a16:creationId xmlns:a16="http://schemas.microsoft.com/office/drawing/2014/main" id="{6921E489-D287-35F6-AD0E-B0DB1A1DA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94604"/>
            <a:ext cx="1198501" cy="11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33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0437-FE48-615B-61A3-8E23F1E8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562" y="122804"/>
            <a:ext cx="10233275" cy="1477861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Family Engagement /Parental Involvement</a:t>
            </a:r>
            <a:br>
              <a:rPr kumimoji="0" 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</a:br>
            <a:r>
              <a:rPr kumimoji="0" lang="en-US" sz="280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panose="020B0806030902050204"/>
                <a:ea typeface="+mj-ea"/>
                <a:cs typeface="+mj-cs"/>
              </a:rPr>
              <a:t>Contrato con la Familia Involucramiento de Padres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8D416-36E2-9B41-B451-A0855FDAD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649" y="1376459"/>
            <a:ext cx="4488794" cy="801943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District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85095-B009-DE5B-C014-B18570251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9433" y="2178402"/>
            <a:ext cx="5216068" cy="3974748"/>
          </a:xfrm>
        </p:spPr>
        <p:txBody>
          <a:bodyPr>
            <a:noAutofit/>
          </a:bodyPr>
          <a:lstStyle/>
          <a:p>
            <a:r>
              <a:rPr lang="en-US" dirty="0"/>
              <a:t>District Policy </a:t>
            </a:r>
            <a:r>
              <a:rPr lang="en-US" altLang="en-US" sz="1600" dirty="0">
                <a:solidFill>
                  <a:srgbClr val="C00000"/>
                </a:solidFill>
              </a:rPr>
              <a:t>Política Distrital/Politica Escolar </a:t>
            </a:r>
            <a:endParaRPr lang="en-US" dirty="0"/>
          </a:p>
          <a:p>
            <a:r>
              <a:rPr lang="en-US" dirty="0"/>
              <a:t>Annual Meetings </a:t>
            </a:r>
            <a:r>
              <a:rPr lang="en-US" altLang="en-US" sz="1600" dirty="0">
                <a:solidFill>
                  <a:srgbClr val="C00000"/>
                </a:solidFill>
              </a:rPr>
              <a:t>Reuniones Anuales </a:t>
            </a:r>
            <a:endParaRPr lang="en-US" sz="1600" dirty="0"/>
          </a:p>
          <a:p>
            <a:pPr lvl="1"/>
            <a:r>
              <a:rPr lang="en-US" dirty="0"/>
              <a:t>Open House</a:t>
            </a:r>
          </a:p>
          <a:p>
            <a:pPr lvl="1"/>
            <a:r>
              <a:rPr lang="en-US" dirty="0"/>
              <a:t>Parent/Teacher Conferences</a:t>
            </a:r>
          </a:p>
          <a:p>
            <a:pPr lvl="1"/>
            <a:r>
              <a:rPr lang="en-US" dirty="0"/>
              <a:t>Data Nights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7E774-C5FD-C8B5-991C-0A433937E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7130" y="1376165"/>
            <a:ext cx="4488794" cy="802237"/>
          </a:xfrm>
        </p:spPr>
        <p:txBody>
          <a:bodyPr>
            <a:normAutofit/>
          </a:bodyPr>
          <a:lstStyle/>
          <a:p>
            <a:r>
              <a:rPr lang="en-US" sz="3600" b="1" u="sng" dirty="0"/>
              <a:t>School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995A2-D330-C3F8-65DA-DB3990EF55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8252" y="2186891"/>
            <a:ext cx="5658974" cy="4128184"/>
          </a:xfrm>
        </p:spPr>
        <p:txBody>
          <a:bodyPr>
            <a:noAutofit/>
          </a:bodyPr>
          <a:lstStyle/>
          <a:p>
            <a:r>
              <a:rPr lang="en-US" dirty="0"/>
              <a:t>School Policy</a:t>
            </a:r>
          </a:p>
          <a:p>
            <a:pPr lvl="1"/>
            <a:r>
              <a:rPr lang="en-US" dirty="0"/>
              <a:t>GMS Student Code of Conduct/Handbook</a:t>
            </a:r>
          </a:p>
          <a:p>
            <a:r>
              <a:rPr lang="en-US" dirty="0"/>
              <a:t>Annual Meetings</a:t>
            </a:r>
          </a:p>
          <a:p>
            <a:pPr lvl="1"/>
            <a:r>
              <a:rPr lang="en-US" sz="2000" dirty="0"/>
              <a:t>Title 1 Meetings</a:t>
            </a:r>
          </a:p>
          <a:p>
            <a:pPr lvl="1"/>
            <a:r>
              <a:rPr lang="en-US" sz="2000" dirty="0"/>
              <a:t>School Improvement Plan (SIP) Meetings</a:t>
            </a:r>
          </a:p>
          <a:p>
            <a:pPr lvl="2"/>
            <a:r>
              <a:rPr lang="en-US" sz="2000" dirty="0"/>
              <a:t>School-Parent Compact </a:t>
            </a:r>
            <a:r>
              <a:rPr lang="en-US" altLang="en-US" dirty="0">
                <a:solidFill>
                  <a:srgbClr val="C00000"/>
                </a:solidFill>
              </a:rPr>
              <a:t>Pactos de Padres/Escuela</a:t>
            </a:r>
            <a:endParaRPr lang="en-US" dirty="0"/>
          </a:p>
          <a:p>
            <a:pPr lvl="2"/>
            <a:r>
              <a:rPr lang="en-US" sz="2000" dirty="0"/>
              <a:t>Family Engagement Plan </a:t>
            </a:r>
            <a:r>
              <a:rPr lang="en-US" altLang="en-US" dirty="0">
                <a:solidFill>
                  <a:srgbClr val="C00000"/>
                </a:solidFill>
              </a:rPr>
              <a:t>Plan de Involucramiento de Familia </a:t>
            </a:r>
            <a:endParaRPr lang="en-US" altLang="en-US" sz="2000" dirty="0">
              <a:solidFill>
                <a:srgbClr val="C00000"/>
              </a:solidFill>
            </a:endParaRPr>
          </a:p>
        </p:txBody>
      </p:sp>
      <p:pic>
        <p:nvPicPr>
          <p:cNvPr id="8" name="Graphic 7" descr="Badge with solid fill">
            <a:extLst>
              <a:ext uri="{FF2B5EF4-FFF2-40B4-BE49-F238E27FC236}">
                <a16:creationId xmlns:a16="http://schemas.microsoft.com/office/drawing/2014/main" id="{28C425E4-91DB-A53D-E1CD-3CD77C8BB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232" y="173190"/>
            <a:ext cx="1204329" cy="120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5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A15A-9A24-6547-2576-C0124475F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329" y="343002"/>
            <a:ext cx="9291215" cy="104923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Professional Development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8892C2-E622-7B85-1C8D-9B7768A7CF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767168"/>
              </p:ext>
            </p:extLst>
          </p:nvPr>
        </p:nvGraphicFramePr>
        <p:xfrm>
          <a:off x="1356329" y="1276350"/>
          <a:ext cx="9385490" cy="452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2182D038-9489-71F3-CCDD-EADC8AA97C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852" y="0"/>
            <a:ext cx="1356329" cy="135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2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895</TotalTime>
  <Words>1351</Words>
  <Application>Microsoft Office PowerPoint</Application>
  <PresentationFormat>Widescreen</PresentationFormat>
  <Paragraphs>184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Abadi</vt:lpstr>
      <vt:lpstr>Agency FB</vt:lpstr>
      <vt:lpstr>American Typewriter</vt:lpstr>
      <vt:lpstr>Arial</vt:lpstr>
      <vt:lpstr>Arial Rounded MT Bold</vt:lpstr>
      <vt:lpstr>Bookman Old Style</vt:lpstr>
      <vt:lpstr>Calibri</vt:lpstr>
      <vt:lpstr>Cambria</vt:lpstr>
      <vt:lpstr>Impact</vt:lpstr>
      <vt:lpstr>Rockwell</vt:lpstr>
      <vt:lpstr>Times New Roman</vt:lpstr>
      <vt:lpstr>Wingdings</vt:lpstr>
      <vt:lpstr>Gallery</vt:lpstr>
      <vt:lpstr>Germantown Middle School 7925 C.D. Smith Road Germantown, TN 38138</vt:lpstr>
      <vt:lpstr>Germantown Middle’s  Vision and Mission</vt:lpstr>
      <vt:lpstr>Education Law</vt:lpstr>
      <vt:lpstr>What is a Title I School?</vt:lpstr>
      <vt:lpstr>3 Components of Title I/ESSA</vt:lpstr>
      <vt:lpstr>Title I, Part A: Basic Program Título I, Parte A: Programa Básico </vt:lpstr>
      <vt:lpstr>10 Components of a Title I School-wide Program Componentes de un Programa Escolar de Título I </vt:lpstr>
      <vt:lpstr>Family Engagement /Parental Involvement Contrato con la Familia Involucramiento de Padres</vt:lpstr>
      <vt:lpstr>Professional Development</vt:lpstr>
      <vt:lpstr>Parents’ Right to Know El Derecho de Padres en Saber</vt:lpstr>
      <vt:lpstr>GMS Title I /ESSA Status GMS Titulo 1/ ESSA Status</vt:lpstr>
      <vt:lpstr>PowerPoint Presentation</vt:lpstr>
      <vt:lpstr>Additional Family Engagement opportunities/ Trainings</vt:lpstr>
      <vt:lpstr>Parent Communication/Reporting Student Progress Parent Communication/Reporting Student Progress</vt:lpstr>
      <vt:lpstr>gms Curriculum &amp; instruction</vt:lpstr>
      <vt:lpstr>GMS  Annual Assessments</vt:lpstr>
      <vt:lpstr>Germantown MIDDLE SCHOOL NEEDS YOU!!!  </vt:lpstr>
      <vt:lpstr>Please complete the Evaluation form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Germantown Middle School 7925 C.D. Smith Road Germantown, TN 38138</dc:title>
  <dc:creator>ASHLEY  MILLER</dc:creator>
  <cp:lastModifiedBy>ASHLEY  MILLER</cp:lastModifiedBy>
  <cp:revision>10</cp:revision>
  <dcterms:created xsi:type="dcterms:W3CDTF">2023-09-27T00:23:30Z</dcterms:created>
  <dcterms:modified xsi:type="dcterms:W3CDTF">2024-09-28T17:27:45Z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